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9" r:id="rId4"/>
  </p:sldMasterIdLst>
  <p:notesMasterIdLst>
    <p:notesMasterId r:id="rId26"/>
  </p:notesMasterIdLst>
  <p:sldIdLst>
    <p:sldId id="274" r:id="rId5"/>
    <p:sldId id="275" r:id="rId6"/>
    <p:sldId id="298" r:id="rId7"/>
    <p:sldId id="297" r:id="rId8"/>
    <p:sldId id="294" r:id="rId9"/>
    <p:sldId id="282" r:id="rId10"/>
    <p:sldId id="271" r:id="rId11"/>
    <p:sldId id="261" r:id="rId12"/>
    <p:sldId id="263" r:id="rId13"/>
    <p:sldId id="264" r:id="rId14"/>
    <p:sldId id="265" r:id="rId15"/>
    <p:sldId id="268" r:id="rId16"/>
    <p:sldId id="283" r:id="rId17"/>
    <p:sldId id="299" r:id="rId18"/>
    <p:sldId id="300" r:id="rId19"/>
    <p:sldId id="291" r:id="rId20"/>
    <p:sldId id="292" r:id="rId21"/>
    <p:sldId id="285" r:id="rId22"/>
    <p:sldId id="302" r:id="rId23"/>
    <p:sldId id="303" r:id="rId24"/>
    <p:sldId id="301"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B2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7FE1CC0-18B3-4957-8501-D771DC8ABE11}" v="4" dt="2023-12-02T18:05:54.471"/>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0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7916626-5B62-42CC-BE80-37441E6E1394}" type="doc">
      <dgm:prSet loTypeId="urn:microsoft.com/office/officeart/2005/8/layout/hierarchy2" loCatId="hierarchy" qsTypeId="urn:microsoft.com/office/officeart/2005/8/quickstyle/3d1" qsCatId="3D" csTypeId="urn:microsoft.com/office/officeart/2005/8/colors/accent1_2" csCatId="accent1" phldr="1"/>
      <dgm:spPr/>
      <dgm:t>
        <a:bodyPr/>
        <a:lstStyle/>
        <a:p>
          <a:endParaRPr lang="es-ES"/>
        </a:p>
      </dgm:t>
    </dgm:pt>
    <dgm:pt modelId="{DB4A2807-92B2-46F8-B9A4-4AE0B1EFC332}">
      <dgm:prSet phldrT="[Texto]" custT="1"/>
      <dgm:spPr/>
      <dgm:t>
        <a:bodyPr/>
        <a:lstStyle/>
        <a:p>
          <a:r>
            <a:rPr lang="es-ES" sz="1400"/>
            <a:t>CRISP-DM</a:t>
          </a:r>
        </a:p>
      </dgm:t>
    </dgm:pt>
    <dgm:pt modelId="{A5CD9F52-112D-4B1D-99E9-57337F94CC5C}" type="parTrans" cxnId="{73EDA8CD-DFD5-4D94-A355-40D0BD0F0FF2}">
      <dgm:prSet/>
      <dgm:spPr/>
      <dgm:t>
        <a:bodyPr/>
        <a:lstStyle/>
        <a:p>
          <a:endParaRPr lang="es-ES"/>
        </a:p>
      </dgm:t>
    </dgm:pt>
    <dgm:pt modelId="{CFB7921F-09D4-4DB9-9776-5542D6D455AC}" type="sibTrans" cxnId="{73EDA8CD-DFD5-4D94-A355-40D0BD0F0FF2}">
      <dgm:prSet/>
      <dgm:spPr/>
      <dgm:t>
        <a:bodyPr/>
        <a:lstStyle/>
        <a:p>
          <a:endParaRPr lang="es-ES"/>
        </a:p>
      </dgm:t>
    </dgm:pt>
    <dgm:pt modelId="{944EDF98-8DEF-4B57-A1FC-646041267335}">
      <dgm:prSet phldrT="[Texto]" custT="1"/>
      <dgm:spPr/>
      <dgm:t>
        <a:bodyPr/>
        <a:lstStyle/>
        <a:p>
          <a:r>
            <a:rPr lang="es-ES" sz="1400"/>
            <a:t>Gestión del Proyecto</a:t>
          </a:r>
        </a:p>
      </dgm:t>
    </dgm:pt>
    <dgm:pt modelId="{E63F9B7F-FD53-4122-9141-2B8BD494BA37}" type="parTrans" cxnId="{573A06D6-EB63-482F-ACE6-717DBC897F59}">
      <dgm:prSet/>
      <dgm:spPr/>
      <dgm:t>
        <a:bodyPr/>
        <a:lstStyle/>
        <a:p>
          <a:endParaRPr lang="es-ES"/>
        </a:p>
      </dgm:t>
    </dgm:pt>
    <dgm:pt modelId="{1005C1DD-95C9-4247-B156-8BBDD19E0688}" type="sibTrans" cxnId="{573A06D6-EB63-482F-ACE6-717DBC897F59}">
      <dgm:prSet/>
      <dgm:spPr/>
      <dgm:t>
        <a:bodyPr/>
        <a:lstStyle/>
        <a:p>
          <a:endParaRPr lang="es-ES"/>
        </a:p>
      </dgm:t>
    </dgm:pt>
    <dgm:pt modelId="{38F03BEA-B011-4AE9-83AB-77081FE8545B}">
      <dgm:prSet phldrT="[Texto]" custT="1"/>
      <dgm:spPr/>
      <dgm:t>
        <a:bodyPr/>
        <a:lstStyle/>
        <a:p>
          <a:r>
            <a:rPr lang="es-ES" sz="1400"/>
            <a:t>Trello</a:t>
          </a:r>
        </a:p>
      </dgm:t>
    </dgm:pt>
    <dgm:pt modelId="{18DC2360-B6E9-42A7-BEE5-3562B0F3531F}" type="parTrans" cxnId="{3FE42616-E98A-430C-814D-68AB14E36565}">
      <dgm:prSet/>
      <dgm:spPr/>
      <dgm:t>
        <a:bodyPr/>
        <a:lstStyle/>
        <a:p>
          <a:endParaRPr lang="es-ES"/>
        </a:p>
      </dgm:t>
    </dgm:pt>
    <dgm:pt modelId="{BB215C0C-0C83-4DBD-923F-E984AA6982A2}" type="sibTrans" cxnId="{3FE42616-E98A-430C-814D-68AB14E36565}">
      <dgm:prSet/>
      <dgm:spPr/>
      <dgm:t>
        <a:bodyPr/>
        <a:lstStyle/>
        <a:p>
          <a:endParaRPr lang="es-ES"/>
        </a:p>
      </dgm:t>
    </dgm:pt>
    <dgm:pt modelId="{F7BE4EFC-51E9-4B3A-917B-A34ED77F9C08}">
      <dgm:prSet phldrT="[Texto]" custT="1"/>
      <dgm:spPr/>
      <dgm:t>
        <a:bodyPr/>
        <a:lstStyle/>
        <a:p>
          <a:r>
            <a:rPr lang="es-ES" sz="1400" err="1"/>
            <a:t>Whatsapp</a:t>
          </a:r>
          <a:r>
            <a:rPr lang="es-ES" sz="1400"/>
            <a:t>/</a:t>
          </a:r>
          <a:r>
            <a:rPr lang="es-ES" sz="1400" err="1"/>
            <a:t>Meet</a:t>
          </a:r>
          <a:r>
            <a:rPr lang="es-ES" sz="1400"/>
            <a:t>/email</a:t>
          </a:r>
        </a:p>
      </dgm:t>
    </dgm:pt>
    <dgm:pt modelId="{4EA60D11-11B0-415C-A397-B970D7B85EB0}" type="parTrans" cxnId="{AE7BC441-A363-46E7-8599-E1054F75207A}">
      <dgm:prSet/>
      <dgm:spPr/>
      <dgm:t>
        <a:bodyPr/>
        <a:lstStyle/>
        <a:p>
          <a:endParaRPr lang="es-ES"/>
        </a:p>
      </dgm:t>
    </dgm:pt>
    <dgm:pt modelId="{1658C4D6-A0B4-4760-88CB-3FFDDC98B11E}" type="sibTrans" cxnId="{AE7BC441-A363-46E7-8599-E1054F75207A}">
      <dgm:prSet/>
      <dgm:spPr/>
      <dgm:t>
        <a:bodyPr/>
        <a:lstStyle/>
        <a:p>
          <a:endParaRPr lang="es-ES"/>
        </a:p>
      </dgm:t>
    </dgm:pt>
    <dgm:pt modelId="{BFC3F7F9-3A37-4E09-A33B-D06E78CB28E7}">
      <dgm:prSet phldrT="[Texto]" custT="1"/>
      <dgm:spPr/>
      <dgm:t>
        <a:bodyPr/>
        <a:lstStyle/>
        <a:p>
          <a:r>
            <a:rPr lang="es-ES" sz="1400"/>
            <a:t>Desarrollo del Proyecto</a:t>
          </a:r>
        </a:p>
      </dgm:t>
    </dgm:pt>
    <dgm:pt modelId="{FE10B639-1B82-4C1B-868C-57032ECB5080}" type="parTrans" cxnId="{790F8A09-6400-473D-8EBC-80AFFB6A23BC}">
      <dgm:prSet/>
      <dgm:spPr/>
      <dgm:t>
        <a:bodyPr/>
        <a:lstStyle/>
        <a:p>
          <a:endParaRPr lang="es-ES"/>
        </a:p>
      </dgm:t>
    </dgm:pt>
    <dgm:pt modelId="{4C0F7AD9-15C3-4914-B744-2BFC9694320B}" type="sibTrans" cxnId="{790F8A09-6400-473D-8EBC-80AFFB6A23BC}">
      <dgm:prSet/>
      <dgm:spPr/>
      <dgm:t>
        <a:bodyPr/>
        <a:lstStyle/>
        <a:p>
          <a:endParaRPr lang="es-ES"/>
        </a:p>
      </dgm:t>
    </dgm:pt>
    <dgm:pt modelId="{51458F78-5B79-47EE-9561-7F4D69AA1264}">
      <dgm:prSet phldrT="[Texto]" custT="1"/>
      <dgm:spPr/>
      <dgm:t>
        <a:bodyPr/>
        <a:lstStyle/>
        <a:p>
          <a:r>
            <a:rPr lang="es-ES" sz="1400" err="1"/>
            <a:t>VsCode</a:t>
          </a:r>
          <a:endParaRPr lang="es-ES" sz="1400"/>
        </a:p>
      </dgm:t>
    </dgm:pt>
    <dgm:pt modelId="{8A66F5CC-BCCA-4795-8299-36F486165365}" type="parTrans" cxnId="{44D59601-E58D-4051-A210-D077E6D5B1FF}">
      <dgm:prSet/>
      <dgm:spPr/>
      <dgm:t>
        <a:bodyPr/>
        <a:lstStyle/>
        <a:p>
          <a:endParaRPr lang="es-ES"/>
        </a:p>
      </dgm:t>
    </dgm:pt>
    <dgm:pt modelId="{0D0FE8C0-2A6A-4357-9C9B-B2A019188592}" type="sibTrans" cxnId="{44D59601-E58D-4051-A210-D077E6D5B1FF}">
      <dgm:prSet/>
      <dgm:spPr/>
      <dgm:t>
        <a:bodyPr/>
        <a:lstStyle/>
        <a:p>
          <a:endParaRPr lang="es-ES"/>
        </a:p>
      </dgm:t>
    </dgm:pt>
    <dgm:pt modelId="{5618EC52-E74C-4C5C-AD10-785E5A94FBC1}">
      <dgm:prSet custT="1"/>
      <dgm:spPr/>
      <dgm:t>
        <a:bodyPr/>
        <a:lstStyle/>
        <a:p>
          <a:r>
            <a:rPr lang="es-ES" sz="1400"/>
            <a:t>Python/</a:t>
          </a:r>
          <a:r>
            <a:rPr lang="es-ES" sz="1400" err="1"/>
            <a:t>Jupyter</a:t>
          </a:r>
          <a:endParaRPr lang="es-ES" sz="1400"/>
        </a:p>
      </dgm:t>
    </dgm:pt>
    <dgm:pt modelId="{FC4C29DB-B38C-485F-A788-4B5DAD5F882D}" type="parTrans" cxnId="{20266263-5E3A-4CCA-A97A-81EDDCB7F0F6}">
      <dgm:prSet/>
      <dgm:spPr/>
      <dgm:t>
        <a:bodyPr/>
        <a:lstStyle/>
        <a:p>
          <a:endParaRPr lang="es-ES"/>
        </a:p>
      </dgm:t>
    </dgm:pt>
    <dgm:pt modelId="{2D3DB524-C7A9-46B9-8737-F6FAEC0C336C}" type="sibTrans" cxnId="{20266263-5E3A-4CCA-A97A-81EDDCB7F0F6}">
      <dgm:prSet/>
      <dgm:spPr/>
      <dgm:t>
        <a:bodyPr/>
        <a:lstStyle/>
        <a:p>
          <a:endParaRPr lang="es-ES"/>
        </a:p>
      </dgm:t>
    </dgm:pt>
    <dgm:pt modelId="{ED0ADD5A-159B-46EF-B814-F7EA9F525C8D}">
      <dgm:prSet custT="1"/>
      <dgm:spPr/>
      <dgm:t>
        <a:bodyPr/>
        <a:lstStyle/>
        <a:p>
          <a:r>
            <a:rPr lang="es-ES" sz="1400" err="1"/>
            <a:t>PowerBi</a:t>
          </a:r>
          <a:endParaRPr lang="es-ES" sz="1400"/>
        </a:p>
      </dgm:t>
    </dgm:pt>
    <dgm:pt modelId="{A8DFD2B6-1DF3-40FB-AC80-14A797CB7C0E}" type="parTrans" cxnId="{D736C202-B642-440B-A95F-068733BADFC5}">
      <dgm:prSet/>
      <dgm:spPr/>
      <dgm:t>
        <a:bodyPr/>
        <a:lstStyle/>
        <a:p>
          <a:endParaRPr lang="es-ES"/>
        </a:p>
      </dgm:t>
    </dgm:pt>
    <dgm:pt modelId="{BE298D16-1AAF-4065-BF6E-2FDF627738EF}" type="sibTrans" cxnId="{D736C202-B642-440B-A95F-068733BADFC5}">
      <dgm:prSet/>
      <dgm:spPr/>
      <dgm:t>
        <a:bodyPr/>
        <a:lstStyle/>
        <a:p>
          <a:endParaRPr lang="es-ES"/>
        </a:p>
      </dgm:t>
    </dgm:pt>
    <dgm:pt modelId="{FEEB9306-A3B3-45F8-8F46-06C52FE1DEAA}">
      <dgm:prSet phldrT="[Texto]" custT="1"/>
      <dgm:spPr/>
      <dgm:t>
        <a:bodyPr/>
        <a:lstStyle/>
        <a:p>
          <a:r>
            <a:rPr lang="es-ES" sz="1400"/>
            <a:t>Control de Versiones</a:t>
          </a:r>
        </a:p>
      </dgm:t>
    </dgm:pt>
    <dgm:pt modelId="{BA108D3B-3088-440C-BC26-7918C603A4E1}" type="parTrans" cxnId="{B69B20F1-1CD4-4332-8C43-FF57FAA6B896}">
      <dgm:prSet/>
      <dgm:spPr/>
      <dgm:t>
        <a:bodyPr/>
        <a:lstStyle/>
        <a:p>
          <a:endParaRPr lang="es-ES"/>
        </a:p>
      </dgm:t>
    </dgm:pt>
    <dgm:pt modelId="{B6AC91A1-EA3E-45F6-84DE-E9AEFE246587}" type="sibTrans" cxnId="{B69B20F1-1CD4-4332-8C43-FF57FAA6B896}">
      <dgm:prSet/>
      <dgm:spPr/>
      <dgm:t>
        <a:bodyPr/>
        <a:lstStyle/>
        <a:p>
          <a:endParaRPr lang="es-ES"/>
        </a:p>
      </dgm:t>
    </dgm:pt>
    <dgm:pt modelId="{EE5C0F5E-4060-4305-82E1-635A63DAB563}">
      <dgm:prSet custT="1"/>
      <dgm:spPr/>
      <dgm:t>
        <a:bodyPr/>
        <a:lstStyle/>
        <a:p>
          <a:r>
            <a:rPr lang="es-ES" sz="1400" err="1"/>
            <a:t>Numpy</a:t>
          </a:r>
          <a:r>
            <a:rPr lang="es-ES" sz="1400"/>
            <a:t>/Pandas</a:t>
          </a:r>
        </a:p>
      </dgm:t>
    </dgm:pt>
    <dgm:pt modelId="{7495CF99-3C37-4003-A546-0255528584F4}" type="parTrans" cxnId="{FD824F48-0782-4679-8FCB-FF9A9881E4DA}">
      <dgm:prSet/>
      <dgm:spPr/>
      <dgm:t>
        <a:bodyPr/>
        <a:lstStyle/>
        <a:p>
          <a:endParaRPr lang="es-ES"/>
        </a:p>
      </dgm:t>
    </dgm:pt>
    <dgm:pt modelId="{F3184B4E-343B-4291-80C4-F1A3B8E30C17}" type="sibTrans" cxnId="{FD824F48-0782-4679-8FCB-FF9A9881E4DA}">
      <dgm:prSet/>
      <dgm:spPr/>
      <dgm:t>
        <a:bodyPr/>
        <a:lstStyle/>
        <a:p>
          <a:endParaRPr lang="es-ES"/>
        </a:p>
      </dgm:t>
    </dgm:pt>
    <dgm:pt modelId="{A7B7B3D6-12F0-4446-9384-35AD05EA9270}">
      <dgm:prSet custT="1"/>
      <dgm:spPr/>
      <dgm:t>
        <a:bodyPr/>
        <a:lstStyle/>
        <a:p>
          <a:r>
            <a:rPr lang="es-ES" sz="1400" err="1"/>
            <a:t>Matplotlib</a:t>
          </a:r>
          <a:r>
            <a:rPr lang="es-ES" sz="1400"/>
            <a:t>/</a:t>
          </a:r>
          <a:r>
            <a:rPr lang="es-ES" sz="1400" err="1"/>
            <a:t>Seaborn</a:t>
          </a:r>
          <a:endParaRPr lang="es-ES" sz="1400"/>
        </a:p>
      </dgm:t>
    </dgm:pt>
    <dgm:pt modelId="{5976C0C9-ED58-45F1-A709-1D07F1B85621}" type="parTrans" cxnId="{10C98D8B-89CB-4A4D-AE05-2D0C4898C100}">
      <dgm:prSet/>
      <dgm:spPr/>
      <dgm:t>
        <a:bodyPr/>
        <a:lstStyle/>
        <a:p>
          <a:endParaRPr lang="es-ES"/>
        </a:p>
      </dgm:t>
    </dgm:pt>
    <dgm:pt modelId="{41311C59-4D26-45FC-AA6F-A91BD162C2A8}" type="sibTrans" cxnId="{10C98D8B-89CB-4A4D-AE05-2D0C4898C100}">
      <dgm:prSet/>
      <dgm:spPr/>
      <dgm:t>
        <a:bodyPr/>
        <a:lstStyle/>
        <a:p>
          <a:endParaRPr lang="es-ES"/>
        </a:p>
      </dgm:t>
    </dgm:pt>
    <dgm:pt modelId="{4668971D-7F38-4232-96E6-B8B884E5A2FB}">
      <dgm:prSet custT="1"/>
      <dgm:spPr/>
      <dgm:t>
        <a:bodyPr/>
        <a:lstStyle/>
        <a:p>
          <a:r>
            <a:rPr lang="es-ES" sz="1400" err="1"/>
            <a:t>Scikit-Learn</a:t>
          </a:r>
          <a:r>
            <a:rPr lang="es-ES" sz="1400"/>
            <a:t>/ </a:t>
          </a:r>
          <a:r>
            <a:rPr lang="es-ES" sz="1400" err="1"/>
            <a:t>Statmodels</a:t>
          </a:r>
          <a:endParaRPr lang="es-ES" sz="1400"/>
        </a:p>
      </dgm:t>
    </dgm:pt>
    <dgm:pt modelId="{4666957B-1D84-447A-B5BB-7EB8F4F740D9}" type="parTrans" cxnId="{5589F152-2E73-4922-B0C8-190E224A6010}">
      <dgm:prSet/>
      <dgm:spPr/>
      <dgm:t>
        <a:bodyPr/>
        <a:lstStyle/>
        <a:p>
          <a:endParaRPr lang="es-ES"/>
        </a:p>
      </dgm:t>
    </dgm:pt>
    <dgm:pt modelId="{FFE5D2C9-1443-4196-B215-D58078612328}" type="sibTrans" cxnId="{5589F152-2E73-4922-B0C8-190E224A6010}">
      <dgm:prSet/>
      <dgm:spPr/>
      <dgm:t>
        <a:bodyPr/>
        <a:lstStyle/>
        <a:p>
          <a:endParaRPr lang="es-ES"/>
        </a:p>
      </dgm:t>
    </dgm:pt>
    <dgm:pt modelId="{7C9197A3-CD91-4E2A-A2CF-94E929BC707D}">
      <dgm:prSet phldrT="[Texto]" custT="1"/>
      <dgm:spPr/>
      <dgm:t>
        <a:bodyPr/>
        <a:lstStyle/>
        <a:p>
          <a:r>
            <a:rPr lang="es-ES" sz="1400"/>
            <a:t>GitHub</a:t>
          </a:r>
        </a:p>
      </dgm:t>
    </dgm:pt>
    <dgm:pt modelId="{DF1B6C17-5E7B-4539-935F-41273597F5B3}" type="parTrans" cxnId="{E2BF3392-82B6-4DE2-AE94-DB0DC0D86552}">
      <dgm:prSet/>
      <dgm:spPr/>
      <dgm:t>
        <a:bodyPr/>
        <a:lstStyle/>
        <a:p>
          <a:endParaRPr lang="es-ES"/>
        </a:p>
      </dgm:t>
    </dgm:pt>
    <dgm:pt modelId="{033F032B-6920-48AB-A462-6BF5E44AA38C}" type="sibTrans" cxnId="{E2BF3392-82B6-4DE2-AE94-DB0DC0D86552}">
      <dgm:prSet/>
      <dgm:spPr/>
      <dgm:t>
        <a:bodyPr/>
        <a:lstStyle/>
        <a:p>
          <a:endParaRPr lang="es-ES"/>
        </a:p>
      </dgm:t>
    </dgm:pt>
    <dgm:pt modelId="{3F291DC8-DF42-4475-981A-958165D69541}" type="pres">
      <dgm:prSet presAssocID="{D7916626-5B62-42CC-BE80-37441E6E1394}" presName="diagram" presStyleCnt="0">
        <dgm:presLayoutVars>
          <dgm:chPref val="1"/>
          <dgm:dir/>
          <dgm:animOne val="branch"/>
          <dgm:animLvl val="lvl"/>
          <dgm:resizeHandles val="exact"/>
        </dgm:presLayoutVars>
      </dgm:prSet>
      <dgm:spPr/>
    </dgm:pt>
    <dgm:pt modelId="{984AA095-8806-4871-9282-811F611F3068}" type="pres">
      <dgm:prSet presAssocID="{DB4A2807-92B2-46F8-B9A4-4AE0B1EFC332}" presName="root1" presStyleCnt="0"/>
      <dgm:spPr/>
    </dgm:pt>
    <dgm:pt modelId="{88936E2B-41D4-4524-89CB-0F0E209BA3C0}" type="pres">
      <dgm:prSet presAssocID="{DB4A2807-92B2-46F8-B9A4-4AE0B1EFC332}" presName="LevelOneTextNode" presStyleLbl="node0" presStyleIdx="0" presStyleCnt="1" custScaleX="37525" custScaleY="38215" custLinFactNeighborX="2625" custLinFactNeighborY="-11858">
        <dgm:presLayoutVars>
          <dgm:chPref val="3"/>
        </dgm:presLayoutVars>
      </dgm:prSet>
      <dgm:spPr/>
    </dgm:pt>
    <dgm:pt modelId="{C9AE0CF1-8AC0-4604-9D36-A0A18F718E29}" type="pres">
      <dgm:prSet presAssocID="{DB4A2807-92B2-46F8-B9A4-4AE0B1EFC332}" presName="level2hierChild" presStyleCnt="0"/>
      <dgm:spPr/>
    </dgm:pt>
    <dgm:pt modelId="{D55E6364-4EDD-4783-BC94-1D3855A2A83E}" type="pres">
      <dgm:prSet presAssocID="{E63F9B7F-FD53-4122-9141-2B8BD494BA37}" presName="conn2-1" presStyleLbl="parChTrans1D2" presStyleIdx="0" presStyleCnt="3"/>
      <dgm:spPr/>
    </dgm:pt>
    <dgm:pt modelId="{A545B278-617D-46E3-9FF2-917164E6478F}" type="pres">
      <dgm:prSet presAssocID="{E63F9B7F-FD53-4122-9141-2B8BD494BA37}" presName="connTx" presStyleLbl="parChTrans1D2" presStyleIdx="0" presStyleCnt="3"/>
      <dgm:spPr/>
    </dgm:pt>
    <dgm:pt modelId="{2B81D17B-3B14-4C05-B62C-8BEDBA9C171A}" type="pres">
      <dgm:prSet presAssocID="{944EDF98-8DEF-4B57-A1FC-646041267335}" presName="root2" presStyleCnt="0"/>
      <dgm:spPr/>
    </dgm:pt>
    <dgm:pt modelId="{70748C30-D004-458B-903A-1C6099B71B7F}" type="pres">
      <dgm:prSet presAssocID="{944EDF98-8DEF-4B57-A1FC-646041267335}" presName="LevelTwoTextNode" presStyleLbl="node2" presStyleIdx="0" presStyleCnt="3" custScaleX="47019" custScaleY="35517" custLinFactNeighborX="-11692" custLinFactNeighborY="-44716">
        <dgm:presLayoutVars>
          <dgm:chPref val="3"/>
        </dgm:presLayoutVars>
      </dgm:prSet>
      <dgm:spPr/>
    </dgm:pt>
    <dgm:pt modelId="{0EAFACE7-4B82-46FC-ABA1-195E80C5312B}" type="pres">
      <dgm:prSet presAssocID="{944EDF98-8DEF-4B57-A1FC-646041267335}" presName="level3hierChild" presStyleCnt="0"/>
      <dgm:spPr/>
    </dgm:pt>
    <dgm:pt modelId="{4DE30C31-512C-49DB-97B0-A6D7675FF0DC}" type="pres">
      <dgm:prSet presAssocID="{18DC2360-B6E9-42A7-BEE5-3562B0F3531F}" presName="conn2-1" presStyleLbl="parChTrans1D3" presStyleIdx="0" presStyleCnt="5"/>
      <dgm:spPr/>
    </dgm:pt>
    <dgm:pt modelId="{5821ED92-86C1-4EAA-9705-D4DD7682DAD5}" type="pres">
      <dgm:prSet presAssocID="{18DC2360-B6E9-42A7-BEE5-3562B0F3531F}" presName="connTx" presStyleLbl="parChTrans1D3" presStyleIdx="0" presStyleCnt="5"/>
      <dgm:spPr/>
    </dgm:pt>
    <dgm:pt modelId="{3FF0CCBD-2CAC-45C4-9D18-DF2AF60F4ECC}" type="pres">
      <dgm:prSet presAssocID="{38F03BEA-B011-4AE9-83AB-77081FE8545B}" presName="root2" presStyleCnt="0"/>
      <dgm:spPr/>
    </dgm:pt>
    <dgm:pt modelId="{9A16B9A2-A601-49BC-8CF1-2029547BED98}" type="pres">
      <dgm:prSet presAssocID="{38F03BEA-B011-4AE9-83AB-77081FE8545B}" presName="LevelTwoTextNode" presStyleLbl="node3" presStyleIdx="0" presStyleCnt="5" custScaleX="34689" custScaleY="29666" custLinFactNeighborX="-25178" custLinFactNeighborY="-42778">
        <dgm:presLayoutVars>
          <dgm:chPref val="3"/>
        </dgm:presLayoutVars>
      </dgm:prSet>
      <dgm:spPr/>
    </dgm:pt>
    <dgm:pt modelId="{88FB8531-07C7-4B63-B3C3-5D73733959B8}" type="pres">
      <dgm:prSet presAssocID="{38F03BEA-B011-4AE9-83AB-77081FE8545B}" presName="level3hierChild" presStyleCnt="0"/>
      <dgm:spPr/>
    </dgm:pt>
    <dgm:pt modelId="{121D4ADB-E65E-45A6-9486-CBF97557BA61}" type="pres">
      <dgm:prSet presAssocID="{4EA60D11-11B0-415C-A397-B970D7B85EB0}" presName="conn2-1" presStyleLbl="parChTrans1D3" presStyleIdx="1" presStyleCnt="5"/>
      <dgm:spPr/>
    </dgm:pt>
    <dgm:pt modelId="{F8F24503-C418-4E56-86A1-D39EA0C15AAB}" type="pres">
      <dgm:prSet presAssocID="{4EA60D11-11B0-415C-A397-B970D7B85EB0}" presName="connTx" presStyleLbl="parChTrans1D3" presStyleIdx="1" presStyleCnt="5"/>
      <dgm:spPr/>
    </dgm:pt>
    <dgm:pt modelId="{55A92C60-39B2-4486-A28D-3B401A5CA61C}" type="pres">
      <dgm:prSet presAssocID="{F7BE4EFC-51E9-4B3A-917B-A34ED77F9C08}" presName="root2" presStyleCnt="0"/>
      <dgm:spPr/>
    </dgm:pt>
    <dgm:pt modelId="{76B42A10-DC82-44C2-9C21-B9386B24FFA8}" type="pres">
      <dgm:prSet presAssocID="{F7BE4EFC-51E9-4B3A-917B-A34ED77F9C08}" presName="LevelTwoTextNode" presStyleLbl="node3" presStyleIdx="1" presStyleCnt="5" custScaleX="96064" custScaleY="38623" custLinFactNeighborX="-28778" custLinFactNeighborY="-36658">
        <dgm:presLayoutVars>
          <dgm:chPref val="3"/>
        </dgm:presLayoutVars>
      </dgm:prSet>
      <dgm:spPr/>
    </dgm:pt>
    <dgm:pt modelId="{8F2B7E0C-0A87-49D1-92D9-CBC9266FA8E0}" type="pres">
      <dgm:prSet presAssocID="{F7BE4EFC-51E9-4B3A-917B-A34ED77F9C08}" presName="level3hierChild" presStyleCnt="0"/>
      <dgm:spPr/>
    </dgm:pt>
    <dgm:pt modelId="{B85E7F05-A6A5-41EE-8A8E-6F8B4AC428E3}" type="pres">
      <dgm:prSet presAssocID="{FE10B639-1B82-4C1B-868C-57032ECB5080}" presName="conn2-1" presStyleLbl="parChTrans1D2" presStyleIdx="1" presStyleCnt="3"/>
      <dgm:spPr/>
    </dgm:pt>
    <dgm:pt modelId="{9EB13A7F-A18C-4A87-A5BF-0381B0458EFD}" type="pres">
      <dgm:prSet presAssocID="{FE10B639-1B82-4C1B-868C-57032ECB5080}" presName="connTx" presStyleLbl="parChTrans1D2" presStyleIdx="1" presStyleCnt="3"/>
      <dgm:spPr/>
    </dgm:pt>
    <dgm:pt modelId="{3ABF2F23-C350-463A-ABD0-4C5BC4E1BA7A}" type="pres">
      <dgm:prSet presAssocID="{BFC3F7F9-3A37-4E09-A33B-D06E78CB28E7}" presName="root2" presStyleCnt="0"/>
      <dgm:spPr/>
    </dgm:pt>
    <dgm:pt modelId="{F13B41E1-2820-424A-A63F-E8B0DED8BBB0}" type="pres">
      <dgm:prSet presAssocID="{BFC3F7F9-3A37-4E09-A33B-D06E78CB28E7}" presName="LevelTwoTextNode" presStyleLbl="node2" presStyleIdx="1" presStyleCnt="3" custScaleX="45570" custScaleY="46314" custLinFactNeighborX="-4673" custLinFactNeighborY="-43247">
        <dgm:presLayoutVars>
          <dgm:chPref val="3"/>
        </dgm:presLayoutVars>
      </dgm:prSet>
      <dgm:spPr/>
    </dgm:pt>
    <dgm:pt modelId="{B0869BB9-C5E5-4FB6-866D-D396DB8E50E6}" type="pres">
      <dgm:prSet presAssocID="{BFC3F7F9-3A37-4E09-A33B-D06E78CB28E7}" presName="level3hierChild" presStyleCnt="0"/>
      <dgm:spPr/>
    </dgm:pt>
    <dgm:pt modelId="{E5992CB5-F97E-4435-9A43-C2E8412F9F58}" type="pres">
      <dgm:prSet presAssocID="{8A66F5CC-BCCA-4795-8299-36F486165365}" presName="conn2-1" presStyleLbl="parChTrans1D3" presStyleIdx="2" presStyleCnt="5"/>
      <dgm:spPr/>
    </dgm:pt>
    <dgm:pt modelId="{95A7EA0C-ECA9-43E0-BABB-AFAA95520E77}" type="pres">
      <dgm:prSet presAssocID="{8A66F5CC-BCCA-4795-8299-36F486165365}" presName="connTx" presStyleLbl="parChTrans1D3" presStyleIdx="2" presStyleCnt="5"/>
      <dgm:spPr/>
    </dgm:pt>
    <dgm:pt modelId="{52E94AA1-395C-463A-9159-94C717C2A10C}" type="pres">
      <dgm:prSet presAssocID="{51458F78-5B79-47EE-9561-7F4D69AA1264}" presName="root2" presStyleCnt="0"/>
      <dgm:spPr/>
    </dgm:pt>
    <dgm:pt modelId="{9067B6A0-6371-4A58-9381-40520639BD3A}" type="pres">
      <dgm:prSet presAssocID="{51458F78-5B79-47EE-9561-7F4D69AA1264}" presName="LevelTwoTextNode" presStyleLbl="node3" presStyleIdx="2" presStyleCnt="5" custScaleX="33464" custScaleY="30465" custLinFactNeighborX="-22136" custLinFactNeighborY="-67764">
        <dgm:presLayoutVars>
          <dgm:chPref val="3"/>
        </dgm:presLayoutVars>
      </dgm:prSet>
      <dgm:spPr/>
    </dgm:pt>
    <dgm:pt modelId="{51F790E8-668E-4819-A433-643EC6F5006D}" type="pres">
      <dgm:prSet presAssocID="{51458F78-5B79-47EE-9561-7F4D69AA1264}" presName="level3hierChild" presStyleCnt="0"/>
      <dgm:spPr/>
    </dgm:pt>
    <dgm:pt modelId="{60E16823-9A8F-4E1A-BD39-70E894B0AC32}" type="pres">
      <dgm:prSet presAssocID="{FC4C29DB-B38C-485F-A788-4B5DAD5F882D}" presName="conn2-1" presStyleLbl="parChTrans1D4" presStyleIdx="0" presStyleCnt="4"/>
      <dgm:spPr/>
    </dgm:pt>
    <dgm:pt modelId="{E03D2BF5-CBA5-4BEB-921A-D4690F99AE9D}" type="pres">
      <dgm:prSet presAssocID="{FC4C29DB-B38C-485F-A788-4B5DAD5F882D}" presName="connTx" presStyleLbl="parChTrans1D4" presStyleIdx="0" presStyleCnt="4"/>
      <dgm:spPr/>
    </dgm:pt>
    <dgm:pt modelId="{6F16595D-F32A-409F-A90D-71AE39A8A620}" type="pres">
      <dgm:prSet presAssocID="{5618EC52-E74C-4C5C-AD10-785E5A94FBC1}" presName="root2" presStyleCnt="0"/>
      <dgm:spPr/>
    </dgm:pt>
    <dgm:pt modelId="{E8687B47-4FD1-4D1C-B471-8815AF7AD087}" type="pres">
      <dgm:prSet presAssocID="{5618EC52-E74C-4C5C-AD10-785E5A94FBC1}" presName="LevelTwoTextNode" presStyleLbl="node4" presStyleIdx="0" presStyleCnt="4" custScaleX="71477" custScaleY="28189" custLinFactNeighborX="-38462" custLinFactNeighborY="-67759">
        <dgm:presLayoutVars>
          <dgm:chPref val="3"/>
        </dgm:presLayoutVars>
      </dgm:prSet>
      <dgm:spPr/>
    </dgm:pt>
    <dgm:pt modelId="{2CD1F466-E4A5-415A-9D70-52D50CFDE06B}" type="pres">
      <dgm:prSet presAssocID="{5618EC52-E74C-4C5C-AD10-785E5A94FBC1}" presName="level3hierChild" presStyleCnt="0"/>
      <dgm:spPr/>
    </dgm:pt>
    <dgm:pt modelId="{FF08B8A1-9A3E-4D13-813C-FD576AA76F58}" type="pres">
      <dgm:prSet presAssocID="{7495CF99-3C37-4003-A546-0255528584F4}" presName="conn2-1" presStyleLbl="parChTrans1D4" presStyleIdx="1" presStyleCnt="4"/>
      <dgm:spPr/>
    </dgm:pt>
    <dgm:pt modelId="{C574EE17-2272-4855-92FD-38195EA3F58C}" type="pres">
      <dgm:prSet presAssocID="{7495CF99-3C37-4003-A546-0255528584F4}" presName="connTx" presStyleLbl="parChTrans1D4" presStyleIdx="1" presStyleCnt="4"/>
      <dgm:spPr/>
    </dgm:pt>
    <dgm:pt modelId="{9C7BA3AB-B722-46AF-869F-95CE9B9423E0}" type="pres">
      <dgm:prSet presAssocID="{EE5C0F5E-4060-4305-82E1-635A63DAB563}" presName="root2" presStyleCnt="0"/>
      <dgm:spPr/>
    </dgm:pt>
    <dgm:pt modelId="{F02AFF9A-45D6-48F7-923A-781F90476C83}" type="pres">
      <dgm:prSet presAssocID="{EE5C0F5E-4060-4305-82E1-635A63DAB563}" presName="LevelTwoTextNode" presStyleLbl="node4" presStyleIdx="1" presStyleCnt="4" custScaleX="77382" custScaleY="28521" custLinFactNeighborX="-34229" custLinFactNeighborY="-67034">
        <dgm:presLayoutVars>
          <dgm:chPref val="3"/>
        </dgm:presLayoutVars>
      </dgm:prSet>
      <dgm:spPr/>
    </dgm:pt>
    <dgm:pt modelId="{DE3A497B-3714-4752-B7C6-9210B13EF421}" type="pres">
      <dgm:prSet presAssocID="{EE5C0F5E-4060-4305-82E1-635A63DAB563}" presName="level3hierChild" presStyleCnt="0"/>
      <dgm:spPr/>
    </dgm:pt>
    <dgm:pt modelId="{0687A4AA-E9DD-4682-8CF5-5C4BA7BCEBBF}" type="pres">
      <dgm:prSet presAssocID="{5976C0C9-ED58-45F1-A709-1D07F1B85621}" presName="conn2-1" presStyleLbl="parChTrans1D4" presStyleIdx="2" presStyleCnt="4"/>
      <dgm:spPr/>
    </dgm:pt>
    <dgm:pt modelId="{D8DE1B1B-A497-47CB-9FF4-04A8A2702C96}" type="pres">
      <dgm:prSet presAssocID="{5976C0C9-ED58-45F1-A709-1D07F1B85621}" presName="connTx" presStyleLbl="parChTrans1D4" presStyleIdx="2" presStyleCnt="4"/>
      <dgm:spPr/>
    </dgm:pt>
    <dgm:pt modelId="{482B716E-6472-4058-AB31-1659D15C3701}" type="pres">
      <dgm:prSet presAssocID="{A7B7B3D6-12F0-4446-9384-35AD05EA9270}" presName="root2" presStyleCnt="0"/>
      <dgm:spPr/>
    </dgm:pt>
    <dgm:pt modelId="{6B09C131-17CB-4D1A-B732-2A41E447F8CD}" type="pres">
      <dgm:prSet presAssocID="{A7B7B3D6-12F0-4446-9384-35AD05EA9270}" presName="LevelTwoTextNode" presStyleLbl="node4" presStyleIdx="2" presStyleCnt="4" custScaleX="75138" custScaleY="37268" custLinFactNeighborX="-34197" custLinFactNeighborY="-69349">
        <dgm:presLayoutVars>
          <dgm:chPref val="3"/>
        </dgm:presLayoutVars>
      </dgm:prSet>
      <dgm:spPr/>
    </dgm:pt>
    <dgm:pt modelId="{0F83434A-56FA-4F30-A9F8-CDE864364B41}" type="pres">
      <dgm:prSet presAssocID="{A7B7B3D6-12F0-4446-9384-35AD05EA9270}" presName="level3hierChild" presStyleCnt="0"/>
      <dgm:spPr/>
    </dgm:pt>
    <dgm:pt modelId="{96B2CB55-A535-47BB-B0BF-E5EF7EF64364}" type="pres">
      <dgm:prSet presAssocID="{4666957B-1D84-447A-B5BB-7EB8F4F740D9}" presName="conn2-1" presStyleLbl="parChTrans1D4" presStyleIdx="3" presStyleCnt="4"/>
      <dgm:spPr/>
    </dgm:pt>
    <dgm:pt modelId="{1882AD4C-4B92-487A-806B-107C977F12C2}" type="pres">
      <dgm:prSet presAssocID="{4666957B-1D84-447A-B5BB-7EB8F4F740D9}" presName="connTx" presStyleLbl="parChTrans1D4" presStyleIdx="3" presStyleCnt="4"/>
      <dgm:spPr/>
    </dgm:pt>
    <dgm:pt modelId="{E1DFB1DB-3549-4FB4-A12F-D8E5760C8A7A}" type="pres">
      <dgm:prSet presAssocID="{4668971D-7F38-4232-96E6-B8B884E5A2FB}" presName="root2" presStyleCnt="0"/>
      <dgm:spPr/>
    </dgm:pt>
    <dgm:pt modelId="{5EBC72F1-3AEC-4175-AABC-B93BF6A95FF1}" type="pres">
      <dgm:prSet presAssocID="{4668971D-7F38-4232-96E6-B8B884E5A2FB}" presName="LevelTwoTextNode" presStyleLbl="node4" presStyleIdx="3" presStyleCnt="4" custScaleX="95407" custScaleY="28902" custLinFactNeighborX="-35813" custLinFactNeighborY="-68122">
        <dgm:presLayoutVars>
          <dgm:chPref val="3"/>
        </dgm:presLayoutVars>
      </dgm:prSet>
      <dgm:spPr/>
    </dgm:pt>
    <dgm:pt modelId="{E2BCF237-29EE-45E6-8CBE-F659D242F685}" type="pres">
      <dgm:prSet presAssocID="{4668971D-7F38-4232-96E6-B8B884E5A2FB}" presName="level3hierChild" presStyleCnt="0"/>
      <dgm:spPr/>
    </dgm:pt>
    <dgm:pt modelId="{4F00B96A-3C45-4D3D-88EC-5627A79CA1D4}" type="pres">
      <dgm:prSet presAssocID="{A8DFD2B6-1DF3-40FB-AC80-14A797CB7C0E}" presName="conn2-1" presStyleLbl="parChTrans1D3" presStyleIdx="3" presStyleCnt="5"/>
      <dgm:spPr/>
    </dgm:pt>
    <dgm:pt modelId="{3B9E349A-0C19-423F-AD5D-D98505849B06}" type="pres">
      <dgm:prSet presAssocID="{A8DFD2B6-1DF3-40FB-AC80-14A797CB7C0E}" presName="connTx" presStyleLbl="parChTrans1D3" presStyleIdx="3" presStyleCnt="5"/>
      <dgm:spPr/>
    </dgm:pt>
    <dgm:pt modelId="{35588A0B-4CEB-4841-A94B-E2CD937307E4}" type="pres">
      <dgm:prSet presAssocID="{ED0ADD5A-159B-46EF-B814-F7EA9F525C8D}" presName="root2" presStyleCnt="0"/>
      <dgm:spPr/>
    </dgm:pt>
    <dgm:pt modelId="{D372FB7E-CB08-41F9-8F83-494010F15757}" type="pres">
      <dgm:prSet presAssocID="{ED0ADD5A-159B-46EF-B814-F7EA9F525C8D}" presName="LevelTwoTextNode" presStyleLbl="node3" presStyleIdx="3" presStyleCnt="5" custScaleX="46954" custScaleY="33411" custLinFactNeighborX="-21146" custLinFactNeighborY="-14835">
        <dgm:presLayoutVars>
          <dgm:chPref val="3"/>
        </dgm:presLayoutVars>
      </dgm:prSet>
      <dgm:spPr/>
    </dgm:pt>
    <dgm:pt modelId="{CB9981AD-34FF-46EE-A713-1C2D3639D20A}" type="pres">
      <dgm:prSet presAssocID="{ED0ADD5A-159B-46EF-B814-F7EA9F525C8D}" presName="level3hierChild" presStyleCnt="0"/>
      <dgm:spPr/>
    </dgm:pt>
    <dgm:pt modelId="{FEDD5CCD-A49F-4D8E-882F-385B647591E6}" type="pres">
      <dgm:prSet presAssocID="{BA108D3B-3088-440C-BC26-7918C603A4E1}" presName="conn2-1" presStyleLbl="parChTrans1D2" presStyleIdx="2" presStyleCnt="3"/>
      <dgm:spPr/>
    </dgm:pt>
    <dgm:pt modelId="{C419ED20-02F6-49DA-8450-A4944C4D0EEC}" type="pres">
      <dgm:prSet presAssocID="{BA108D3B-3088-440C-BC26-7918C603A4E1}" presName="connTx" presStyleLbl="parChTrans1D2" presStyleIdx="2" presStyleCnt="3"/>
      <dgm:spPr/>
    </dgm:pt>
    <dgm:pt modelId="{DDF19DD4-C6CF-4769-9595-CCBF9A89BFB1}" type="pres">
      <dgm:prSet presAssocID="{FEEB9306-A3B3-45F8-8F46-06C52FE1DEAA}" presName="root2" presStyleCnt="0"/>
      <dgm:spPr/>
    </dgm:pt>
    <dgm:pt modelId="{E5C18B8C-E5BE-4005-8F67-5750A1B5AC1C}" type="pres">
      <dgm:prSet presAssocID="{FEEB9306-A3B3-45F8-8F46-06C52FE1DEAA}" presName="LevelTwoTextNode" presStyleLbl="node2" presStyleIdx="2" presStyleCnt="3" custScaleX="45570" custScaleY="49217" custLinFactNeighborX="-11009" custLinFactNeighborY="4906">
        <dgm:presLayoutVars>
          <dgm:chPref val="3"/>
        </dgm:presLayoutVars>
      </dgm:prSet>
      <dgm:spPr/>
    </dgm:pt>
    <dgm:pt modelId="{CEB22679-C8B8-4FEA-A820-38AEDE9667D6}" type="pres">
      <dgm:prSet presAssocID="{FEEB9306-A3B3-45F8-8F46-06C52FE1DEAA}" presName="level3hierChild" presStyleCnt="0"/>
      <dgm:spPr/>
    </dgm:pt>
    <dgm:pt modelId="{6C60EA57-013E-467B-A252-F1602A4C8410}" type="pres">
      <dgm:prSet presAssocID="{DF1B6C17-5E7B-4539-935F-41273597F5B3}" presName="conn2-1" presStyleLbl="parChTrans1D3" presStyleIdx="4" presStyleCnt="5"/>
      <dgm:spPr/>
    </dgm:pt>
    <dgm:pt modelId="{7017F6C1-DAB3-4201-93C9-3CC042456C55}" type="pres">
      <dgm:prSet presAssocID="{DF1B6C17-5E7B-4539-935F-41273597F5B3}" presName="connTx" presStyleLbl="parChTrans1D3" presStyleIdx="4" presStyleCnt="5"/>
      <dgm:spPr/>
    </dgm:pt>
    <dgm:pt modelId="{9661BE86-35AA-40CD-B7B8-F22ECBBE533D}" type="pres">
      <dgm:prSet presAssocID="{7C9197A3-CD91-4E2A-A2CF-94E929BC707D}" presName="root2" presStyleCnt="0"/>
      <dgm:spPr/>
    </dgm:pt>
    <dgm:pt modelId="{A5C2D9F8-E842-45AA-A704-3461BEAEC895}" type="pres">
      <dgm:prSet presAssocID="{7C9197A3-CD91-4E2A-A2CF-94E929BC707D}" presName="LevelTwoTextNode" presStyleLbl="node3" presStyleIdx="4" presStyleCnt="5" custScaleX="41971" custScaleY="36223" custLinFactNeighborX="-19044" custLinFactNeighborY="2832">
        <dgm:presLayoutVars>
          <dgm:chPref val="3"/>
        </dgm:presLayoutVars>
      </dgm:prSet>
      <dgm:spPr/>
    </dgm:pt>
    <dgm:pt modelId="{B19B72AD-9FBC-4085-BA2E-45CA72ACAD6F}" type="pres">
      <dgm:prSet presAssocID="{7C9197A3-CD91-4E2A-A2CF-94E929BC707D}" presName="level3hierChild" presStyleCnt="0"/>
      <dgm:spPr/>
    </dgm:pt>
  </dgm:ptLst>
  <dgm:cxnLst>
    <dgm:cxn modelId="{44D59601-E58D-4051-A210-D077E6D5B1FF}" srcId="{BFC3F7F9-3A37-4E09-A33B-D06E78CB28E7}" destId="{51458F78-5B79-47EE-9561-7F4D69AA1264}" srcOrd="0" destOrd="0" parTransId="{8A66F5CC-BCCA-4795-8299-36F486165365}" sibTransId="{0D0FE8C0-2A6A-4357-9C9B-B2A019188592}"/>
    <dgm:cxn modelId="{D736C202-B642-440B-A95F-068733BADFC5}" srcId="{BFC3F7F9-3A37-4E09-A33B-D06E78CB28E7}" destId="{ED0ADD5A-159B-46EF-B814-F7EA9F525C8D}" srcOrd="1" destOrd="0" parTransId="{A8DFD2B6-1DF3-40FB-AC80-14A797CB7C0E}" sibTransId="{BE298D16-1AAF-4065-BF6E-2FDF627738EF}"/>
    <dgm:cxn modelId="{790F8A09-6400-473D-8EBC-80AFFB6A23BC}" srcId="{DB4A2807-92B2-46F8-B9A4-4AE0B1EFC332}" destId="{BFC3F7F9-3A37-4E09-A33B-D06E78CB28E7}" srcOrd="1" destOrd="0" parTransId="{FE10B639-1B82-4C1B-868C-57032ECB5080}" sibTransId="{4C0F7AD9-15C3-4914-B744-2BFC9694320B}"/>
    <dgm:cxn modelId="{C65A3113-AA61-41AE-BF67-323788642C9E}" type="presOf" srcId="{BFC3F7F9-3A37-4E09-A33B-D06E78CB28E7}" destId="{F13B41E1-2820-424A-A63F-E8B0DED8BBB0}" srcOrd="0" destOrd="0" presId="urn:microsoft.com/office/officeart/2005/8/layout/hierarchy2"/>
    <dgm:cxn modelId="{0F269015-D9DE-4EE4-BC3F-E85304F2803E}" type="presOf" srcId="{944EDF98-8DEF-4B57-A1FC-646041267335}" destId="{70748C30-D004-458B-903A-1C6099B71B7F}" srcOrd="0" destOrd="0" presId="urn:microsoft.com/office/officeart/2005/8/layout/hierarchy2"/>
    <dgm:cxn modelId="{3FE42616-E98A-430C-814D-68AB14E36565}" srcId="{944EDF98-8DEF-4B57-A1FC-646041267335}" destId="{38F03BEA-B011-4AE9-83AB-77081FE8545B}" srcOrd="0" destOrd="0" parTransId="{18DC2360-B6E9-42A7-BEE5-3562B0F3531F}" sibTransId="{BB215C0C-0C83-4DBD-923F-E984AA6982A2}"/>
    <dgm:cxn modelId="{3757B217-6956-4C10-9617-6B5FDE09461E}" type="presOf" srcId="{BA108D3B-3088-440C-BC26-7918C603A4E1}" destId="{C419ED20-02F6-49DA-8450-A4944C4D0EEC}" srcOrd="1" destOrd="0" presId="urn:microsoft.com/office/officeart/2005/8/layout/hierarchy2"/>
    <dgm:cxn modelId="{68384A20-6500-4B8B-947C-C4EA90EB6292}" type="presOf" srcId="{4666957B-1D84-447A-B5BB-7EB8F4F740D9}" destId="{96B2CB55-A535-47BB-B0BF-E5EF7EF64364}" srcOrd="0" destOrd="0" presId="urn:microsoft.com/office/officeart/2005/8/layout/hierarchy2"/>
    <dgm:cxn modelId="{7785C228-EE8E-460C-A030-63FEC1939905}" type="presOf" srcId="{7C9197A3-CD91-4E2A-A2CF-94E929BC707D}" destId="{A5C2D9F8-E842-45AA-A704-3461BEAEC895}" srcOrd="0" destOrd="0" presId="urn:microsoft.com/office/officeart/2005/8/layout/hierarchy2"/>
    <dgm:cxn modelId="{E3ADEF2B-F885-47EE-9B9A-61A149909317}" type="presOf" srcId="{5976C0C9-ED58-45F1-A709-1D07F1B85621}" destId="{0687A4AA-E9DD-4682-8CF5-5C4BA7BCEBBF}" srcOrd="0" destOrd="0" presId="urn:microsoft.com/office/officeart/2005/8/layout/hierarchy2"/>
    <dgm:cxn modelId="{C0D2DB31-9A00-40D6-9104-12F6A400BFB9}" type="presOf" srcId="{E63F9B7F-FD53-4122-9141-2B8BD494BA37}" destId="{D55E6364-4EDD-4783-BC94-1D3855A2A83E}" srcOrd="0" destOrd="0" presId="urn:microsoft.com/office/officeart/2005/8/layout/hierarchy2"/>
    <dgm:cxn modelId="{DA0C3134-90D8-429A-BC48-7BF3236DAD22}" type="presOf" srcId="{FE10B639-1B82-4C1B-868C-57032ECB5080}" destId="{9EB13A7F-A18C-4A87-A5BF-0381B0458EFD}" srcOrd="1" destOrd="0" presId="urn:microsoft.com/office/officeart/2005/8/layout/hierarchy2"/>
    <dgm:cxn modelId="{E2B14338-01E7-4D8B-87E9-F55C80004B72}" type="presOf" srcId="{E63F9B7F-FD53-4122-9141-2B8BD494BA37}" destId="{A545B278-617D-46E3-9FF2-917164E6478F}" srcOrd="1" destOrd="0" presId="urn:microsoft.com/office/officeart/2005/8/layout/hierarchy2"/>
    <dgm:cxn modelId="{6A63D93E-6EDA-434F-8FDB-8E38FD61245C}" type="presOf" srcId="{4EA60D11-11B0-415C-A397-B970D7B85EB0}" destId="{121D4ADB-E65E-45A6-9486-CBF97557BA61}" srcOrd="0" destOrd="0" presId="urn:microsoft.com/office/officeart/2005/8/layout/hierarchy2"/>
    <dgm:cxn modelId="{3BCB3D40-1CD1-421F-8D42-B562AE9AEB47}" type="presOf" srcId="{A8DFD2B6-1DF3-40FB-AC80-14A797CB7C0E}" destId="{3B9E349A-0C19-423F-AD5D-D98505849B06}" srcOrd="1" destOrd="0" presId="urn:microsoft.com/office/officeart/2005/8/layout/hierarchy2"/>
    <dgm:cxn modelId="{4699955F-6F86-4A33-A69B-25160DBC8CC2}" type="presOf" srcId="{8A66F5CC-BCCA-4795-8299-36F486165365}" destId="{E5992CB5-F97E-4435-9A43-C2E8412F9F58}" srcOrd="0" destOrd="0" presId="urn:microsoft.com/office/officeart/2005/8/layout/hierarchy2"/>
    <dgm:cxn modelId="{AE7BC441-A363-46E7-8599-E1054F75207A}" srcId="{944EDF98-8DEF-4B57-A1FC-646041267335}" destId="{F7BE4EFC-51E9-4B3A-917B-A34ED77F9C08}" srcOrd="1" destOrd="0" parTransId="{4EA60D11-11B0-415C-A397-B970D7B85EB0}" sibTransId="{1658C4D6-A0B4-4760-88CB-3FFDDC98B11E}"/>
    <dgm:cxn modelId="{20266263-5E3A-4CCA-A97A-81EDDCB7F0F6}" srcId="{51458F78-5B79-47EE-9561-7F4D69AA1264}" destId="{5618EC52-E74C-4C5C-AD10-785E5A94FBC1}" srcOrd="0" destOrd="0" parTransId="{FC4C29DB-B38C-485F-A788-4B5DAD5F882D}" sibTransId="{2D3DB524-C7A9-46B9-8737-F6FAEC0C336C}"/>
    <dgm:cxn modelId="{FD824F48-0782-4679-8FCB-FF9A9881E4DA}" srcId="{5618EC52-E74C-4C5C-AD10-785E5A94FBC1}" destId="{EE5C0F5E-4060-4305-82E1-635A63DAB563}" srcOrd="0" destOrd="0" parTransId="{7495CF99-3C37-4003-A546-0255528584F4}" sibTransId="{F3184B4E-343B-4291-80C4-F1A3B8E30C17}"/>
    <dgm:cxn modelId="{E1EF484A-C3DD-4F51-9792-8290AA2D3DA8}" type="presOf" srcId="{18DC2360-B6E9-42A7-BEE5-3562B0F3531F}" destId="{4DE30C31-512C-49DB-97B0-A6D7675FF0DC}" srcOrd="0" destOrd="0" presId="urn:microsoft.com/office/officeart/2005/8/layout/hierarchy2"/>
    <dgm:cxn modelId="{925A854B-14A9-4E28-A441-22D6869B6962}" type="presOf" srcId="{51458F78-5B79-47EE-9561-7F4D69AA1264}" destId="{9067B6A0-6371-4A58-9381-40520639BD3A}" srcOrd="0" destOrd="0" presId="urn:microsoft.com/office/officeart/2005/8/layout/hierarchy2"/>
    <dgm:cxn modelId="{9FE7556D-1AD0-4FEA-B3B4-10A20F79F713}" type="presOf" srcId="{FC4C29DB-B38C-485F-A788-4B5DAD5F882D}" destId="{60E16823-9A8F-4E1A-BD39-70E894B0AC32}" srcOrd="0" destOrd="0" presId="urn:microsoft.com/office/officeart/2005/8/layout/hierarchy2"/>
    <dgm:cxn modelId="{9A0A4C70-1164-4613-B48E-430F3BF4FE63}" type="presOf" srcId="{BA108D3B-3088-440C-BC26-7918C603A4E1}" destId="{FEDD5CCD-A49F-4D8E-882F-385B647591E6}" srcOrd="0" destOrd="0" presId="urn:microsoft.com/office/officeart/2005/8/layout/hierarchy2"/>
    <dgm:cxn modelId="{5589F152-2E73-4922-B0C8-190E224A6010}" srcId="{5618EC52-E74C-4C5C-AD10-785E5A94FBC1}" destId="{4668971D-7F38-4232-96E6-B8B884E5A2FB}" srcOrd="2" destOrd="0" parTransId="{4666957B-1D84-447A-B5BB-7EB8F4F740D9}" sibTransId="{FFE5D2C9-1443-4196-B215-D58078612328}"/>
    <dgm:cxn modelId="{C4976074-266F-4353-8B0A-C06B5B243241}" type="presOf" srcId="{7495CF99-3C37-4003-A546-0255528584F4}" destId="{FF08B8A1-9A3E-4D13-813C-FD576AA76F58}" srcOrd="0" destOrd="0" presId="urn:microsoft.com/office/officeart/2005/8/layout/hierarchy2"/>
    <dgm:cxn modelId="{D78FA074-12E9-449D-8229-5963974B9BE4}" type="presOf" srcId="{EE5C0F5E-4060-4305-82E1-635A63DAB563}" destId="{F02AFF9A-45D6-48F7-923A-781F90476C83}" srcOrd="0" destOrd="0" presId="urn:microsoft.com/office/officeart/2005/8/layout/hierarchy2"/>
    <dgm:cxn modelId="{DBD2EC7D-34F8-42EA-9C4D-E99E3A0FED53}" type="presOf" srcId="{F7BE4EFC-51E9-4B3A-917B-A34ED77F9C08}" destId="{76B42A10-DC82-44C2-9C21-B9386B24FFA8}" srcOrd="0" destOrd="0" presId="urn:microsoft.com/office/officeart/2005/8/layout/hierarchy2"/>
    <dgm:cxn modelId="{F869B27E-8DF6-4CE3-B5BA-CF05658B905C}" type="presOf" srcId="{5618EC52-E74C-4C5C-AD10-785E5A94FBC1}" destId="{E8687B47-4FD1-4D1C-B471-8815AF7AD087}" srcOrd="0" destOrd="0" presId="urn:microsoft.com/office/officeart/2005/8/layout/hierarchy2"/>
    <dgm:cxn modelId="{BE65047F-37AE-443D-BDD8-74EB9E2B5B26}" type="presOf" srcId="{DB4A2807-92B2-46F8-B9A4-4AE0B1EFC332}" destId="{88936E2B-41D4-4524-89CB-0F0E209BA3C0}" srcOrd="0" destOrd="0" presId="urn:microsoft.com/office/officeart/2005/8/layout/hierarchy2"/>
    <dgm:cxn modelId="{7668D57F-DDA2-4EF7-B65E-E81892540CEF}" type="presOf" srcId="{ED0ADD5A-159B-46EF-B814-F7EA9F525C8D}" destId="{D372FB7E-CB08-41F9-8F83-494010F15757}" srcOrd="0" destOrd="0" presId="urn:microsoft.com/office/officeart/2005/8/layout/hierarchy2"/>
    <dgm:cxn modelId="{10C98D8B-89CB-4A4D-AE05-2D0C4898C100}" srcId="{5618EC52-E74C-4C5C-AD10-785E5A94FBC1}" destId="{A7B7B3D6-12F0-4446-9384-35AD05EA9270}" srcOrd="1" destOrd="0" parTransId="{5976C0C9-ED58-45F1-A709-1D07F1B85621}" sibTransId="{41311C59-4D26-45FC-AA6F-A91BD162C2A8}"/>
    <dgm:cxn modelId="{207F098F-63E0-4D25-A016-672583DAF4C3}" type="presOf" srcId="{A8DFD2B6-1DF3-40FB-AC80-14A797CB7C0E}" destId="{4F00B96A-3C45-4D3D-88EC-5627A79CA1D4}" srcOrd="0" destOrd="0" presId="urn:microsoft.com/office/officeart/2005/8/layout/hierarchy2"/>
    <dgm:cxn modelId="{16F31890-5B35-4989-8284-609DB18068CC}" type="presOf" srcId="{4668971D-7F38-4232-96E6-B8B884E5A2FB}" destId="{5EBC72F1-3AEC-4175-AABC-B93BF6A95FF1}" srcOrd="0" destOrd="0" presId="urn:microsoft.com/office/officeart/2005/8/layout/hierarchy2"/>
    <dgm:cxn modelId="{E2BF3392-82B6-4DE2-AE94-DB0DC0D86552}" srcId="{FEEB9306-A3B3-45F8-8F46-06C52FE1DEAA}" destId="{7C9197A3-CD91-4E2A-A2CF-94E929BC707D}" srcOrd="0" destOrd="0" parTransId="{DF1B6C17-5E7B-4539-935F-41273597F5B3}" sibTransId="{033F032B-6920-48AB-A462-6BF5E44AA38C}"/>
    <dgm:cxn modelId="{34BFDB97-5498-4B08-BDB4-F24849B7F884}" type="presOf" srcId="{7495CF99-3C37-4003-A546-0255528584F4}" destId="{C574EE17-2272-4855-92FD-38195EA3F58C}" srcOrd="1" destOrd="0" presId="urn:microsoft.com/office/officeart/2005/8/layout/hierarchy2"/>
    <dgm:cxn modelId="{5DDFA09C-F983-4224-B43E-71603668712B}" type="presOf" srcId="{4EA60D11-11B0-415C-A397-B970D7B85EB0}" destId="{F8F24503-C418-4E56-86A1-D39EA0C15AAB}" srcOrd="1" destOrd="0" presId="urn:microsoft.com/office/officeart/2005/8/layout/hierarchy2"/>
    <dgm:cxn modelId="{A570A79F-FF2C-4277-9776-1A06973D94AB}" type="presOf" srcId="{5976C0C9-ED58-45F1-A709-1D07F1B85621}" destId="{D8DE1B1B-A497-47CB-9FF4-04A8A2702C96}" srcOrd="1" destOrd="0" presId="urn:microsoft.com/office/officeart/2005/8/layout/hierarchy2"/>
    <dgm:cxn modelId="{656405A5-0E07-4D21-9F6D-F4E50010C56F}" type="presOf" srcId="{FE10B639-1B82-4C1B-868C-57032ECB5080}" destId="{B85E7F05-A6A5-41EE-8A8E-6F8B4AC428E3}" srcOrd="0" destOrd="0" presId="urn:microsoft.com/office/officeart/2005/8/layout/hierarchy2"/>
    <dgm:cxn modelId="{DD6174A8-A7FC-4A90-841B-44672DB25FDB}" type="presOf" srcId="{DF1B6C17-5E7B-4539-935F-41273597F5B3}" destId="{6C60EA57-013E-467B-A252-F1602A4C8410}" srcOrd="0" destOrd="0" presId="urn:microsoft.com/office/officeart/2005/8/layout/hierarchy2"/>
    <dgm:cxn modelId="{76C18AB3-29FE-414F-B4AB-FE7FB881CD53}" type="presOf" srcId="{DF1B6C17-5E7B-4539-935F-41273597F5B3}" destId="{7017F6C1-DAB3-4201-93C9-3CC042456C55}" srcOrd="1" destOrd="0" presId="urn:microsoft.com/office/officeart/2005/8/layout/hierarchy2"/>
    <dgm:cxn modelId="{1F6514B8-BD7F-4551-86AD-CBDC61B284C1}" type="presOf" srcId="{D7916626-5B62-42CC-BE80-37441E6E1394}" destId="{3F291DC8-DF42-4475-981A-958165D69541}" srcOrd="0" destOrd="0" presId="urn:microsoft.com/office/officeart/2005/8/layout/hierarchy2"/>
    <dgm:cxn modelId="{ED0086C2-CD4C-48EB-AE63-793211D91602}" type="presOf" srcId="{18DC2360-B6E9-42A7-BEE5-3562B0F3531F}" destId="{5821ED92-86C1-4EAA-9705-D4DD7682DAD5}" srcOrd="1" destOrd="0" presId="urn:microsoft.com/office/officeart/2005/8/layout/hierarchy2"/>
    <dgm:cxn modelId="{44BD90C9-C62D-4F42-9B3D-532AE65C763E}" type="presOf" srcId="{4666957B-1D84-447A-B5BB-7EB8F4F740D9}" destId="{1882AD4C-4B92-487A-806B-107C977F12C2}" srcOrd="1" destOrd="0" presId="urn:microsoft.com/office/officeart/2005/8/layout/hierarchy2"/>
    <dgm:cxn modelId="{73EDA8CD-DFD5-4D94-A355-40D0BD0F0FF2}" srcId="{D7916626-5B62-42CC-BE80-37441E6E1394}" destId="{DB4A2807-92B2-46F8-B9A4-4AE0B1EFC332}" srcOrd="0" destOrd="0" parTransId="{A5CD9F52-112D-4B1D-99E9-57337F94CC5C}" sibTransId="{CFB7921F-09D4-4DB9-9776-5542D6D455AC}"/>
    <dgm:cxn modelId="{573A06D6-EB63-482F-ACE6-717DBC897F59}" srcId="{DB4A2807-92B2-46F8-B9A4-4AE0B1EFC332}" destId="{944EDF98-8DEF-4B57-A1FC-646041267335}" srcOrd="0" destOrd="0" parTransId="{E63F9B7F-FD53-4122-9141-2B8BD494BA37}" sibTransId="{1005C1DD-95C9-4247-B156-8BBDD19E0688}"/>
    <dgm:cxn modelId="{5B9B2FD9-FF7C-4134-B8FE-E9418E2966D2}" type="presOf" srcId="{8A66F5CC-BCCA-4795-8299-36F486165365}" destId="{95A7EA0C-ECA9-43E0-BABB-AFAA95520E77}" srcOrd="1" destOrd="0" presId="urn:microsoft.com/office/officeart/2005/8/layout/hierarchy2"/>
    <dgm:cxn modelId="{1C7DE0E8-080F-4994-B6CD-35C0C3B042F9}" type="presOf" srcId="{FC4C29DB-B38C-485F-A788-4B5DAD5F882D}" destId="{E03D2BF5-CBA5-4BEB-921A-D4690F99AE9D}" srcOrd="1" destOrd="0" presId="urn:microsoft.com/office/officeart/2005/8/layout/hierarchy2"/>
    <dgm:cxn modelId="{85991FED-0593-406E-AC06-F69F091281EE}" type="presOf" srcId="{38F03BEA-B011-4AE9-83AB-77081FE8545B}" destId="{9A16B9A2-A601-49BC-8CF1-2029547BED98}" srcOrd="0" destOrd="0" presId="urn:microsoft.com/office/officeart/2005/8/layout/hierarchy2"/>
    <dgm:cxn modelId="{3EBB9FED-BC6A-4111-B622-95D7E26B3D5C}" type="presOf" srcId="{A7B7B3D6-12F0-4446-9384-35AD05EA9270}" destId="{6B09C131-17CB-4D1A-B732-2A41E447F8CD}" srcOrd="0" destOrd="0" presId="urn:microsoft.com/office/officeart/2005/8/layout/hierarchy2"/>
    <dgm:cxn modelId="{B69B20F1-1CD4-4332-8C43-FF57FAA6B896}" srcId="{DB4A2807-92B2-46F8-B9A4-4AE0B1EFC332}" destId="{FEEB9306-A3B3-45F8-8F46-06C52FE1DEAA}" srcOrd="2" destOrd="0" parTransId="{BA108D3B-3088-440C-BC26-7918C603A4E1}" sibTransId="{B6AC91A1-EA3E-45F6-84DE-E9AEFE246587}"/>
    <dgm:cxn modelId="{F88EA9FD-9482-47E0-8E5A-7A82754A82FD}" type="presOf" srcId="{FEEB9306-A3B3-45F8-8F46-06C52FE1DEAA}" destId="{E5C18B8C-E5BE-4005-8F67-5750A1B5AC1C}" srcOrd="0" destOrd="0" presId="urn:microsoft.com/office/officeart/2005/8/layout/hierarchy2"/>
    <dgm:cxn modelId="{13D66C96-EAD4-4A89-84A6-943F7A45FC85}" type="presParOf" srcId="{3F291DC8-DF42-4475-981A-958165D69541}" destId="{984AA095-8806-4871-9282-811F611F3068}" srcOrd="0" destOrd="0" presId="urn:microsoft.com/office/officeart/2005/8/layout/hierarchy2"/>
    <dgm:cxn modelId="{16FA48D1-C6DE-4132-AB9B-C86DB7926595}" type="presParOf" srcId="{984AA095-8806-4871-9282-811F611F3068}" destId="{88936E2B-41D4-4524-89CB-0F0E209BA3C0}" srcOrd="0" destOrd="0" presId="urn:microsoft.com/office/officeart/2005/8/layout/hierarchy2"/>
    <dgm:cxn modelId="{4EA86F26-BFB4-4117-903E-3D08EDDEA20E}" type="presParOf" srcId="{984AA095-8806-4871-9282-811F611F3068}" destId="{C9AE0CF1-8AC0-4604-9D36-A0A18F718E29}" srcOrd="1" destOrd="0" presId="urn:microsoft.com/office/officeart/2005/8/layout/hierarchy2"/>
    <dgm:cxn modelId="{878DF486-B545-4FF2-BC60-FB446BB55067}" type="presParOf" srcId="{C9AE0CF1-8AC0-4604-9D36-A0A18F718E29}" destId="{D55E6364-4EDD-4783-BC94-1D3855A2A83E}" srcOrd="0" destOrd="0" presId="urn:microsoft.com/office/officeart/2005/8/layout/hierarchy2"/>
    <dgm:cxn modelId="{EB6B5C4B-A6C7-47AF-BC3A-55BC74438632}" type="presParOf" srcId="{D55E6364-4EDD-4783-BC94-1D3855A2A83E}" destId="{A545B278-617D-46E3-9FF2-917164E6478F}" srcOrd="0" destOrd="0" presId="urn:microsoft.com/office/officeart/2005/8/layout/hierarchy2"/>
    <dgm:cxn modelId="{13A68DFF-7B0A-4916-B956-335CDC13E23D}" type="presParOf" srcId="{C9AE0CF1-8AC0-4604-9D36-A0A18F718E29}" destId="{2B81D17B-3B14-4C05-B62C-8BEDBA9C171A}" srcOrd="1" destOrd="0" presId="urn:microsoft.com/office/officeart/2005/8/layout/hierarchy2"/>
    <dgm:cxn modelId="{8BF85BEF-2218-4C9B-8F30-043865633E0E}" type="presParOf" srcId="{2B81D17B-3B14-4C05-B62C-8BEDBA9C171A}" destId="{70748C30-D004-458B-903A-1C6099B71B7F}" srcOrd="0" destOrd="0" presId="urn:microsoft.com/office/officeart/2005/8/layout/hierarchy2"/>
    <dgm:cxn modelId="{0E4473D7-EB9E-400F-B94E-EF58F6D13FBA}" type="presParOf" srcId="{2B81D17B-3B14-4C05-B62C-8BEDBA9C171A}" destId="{0EAFACE7-4B82-46FC-ABA1-195E80C5312B}" srcOrd="1" destOrd="0" presId="urn:microsoft.com/office/officeart/2005/8/layout/hierarchy2"/>
    <dgm:cxn modelId="{1C745651-7974-413B-99BF-4B388206EC4A}" type="presParOf" srcId="{0EAFACE7-4B82-46FC-ABA1-195E80C5312B}" destId="{4DE30C31-512C-49DB-97B0-A6D7675FF0DC}" srcOrd="0" destOrd="0" presId="urn:microsoft.com/office/officeart/2005/8/layout/hierarchy2"/>
    <dgm:cxn modelId="{7738012F-C1A9-489D-8A35-A07F41256453}" type="presParOf" srcId="{4DE30C31-512C-49DB-97B0-A6D7675FF0DC}" destId="{5821ED92-86C1-4EAA-9705-D4DD7682DAD5}" srcOrd="0" destOrd="0" presId="urn:microsoft.com/office/officeart/2005/8/layout/hierarchy2"/>
    <dgm:cxn modelId="{629880B8-6945-49BF-A1D2-316210BCD211}" type="presParOf" srcId="{0EAFACE7-4B82-46FC-ABA1-195E80C5312B}" destId="{3FF0CCBD-2CAC-45C4-9D18-DF2AF60F4ECC}" srcOrd="1" destOrd="0" presId="urn:microsoft.com/office/officeart/2005/8/layout/hierarchy2"/>
    <dgm:cxn modelId="{90FBD96A-C447-43A4-AB13-191CA9C7BE36}" type="presParOf" srcId="{3FF0CCBD-2CAC-45C4-9D18-DF2AF60F4ECC}" destId="{9A16B9A2-A601-49BC-8CF1-2029547BED98}" srcOrd="0" destOrd="0" presId="urn:microsoft.com/office/officeart/2005/8/layout/hierarchy2"/>
    <dgm:cxn modelId="{2808E71C-6307-4CA2-AD2A-BE336B46B09A}" type="presParOf" srcId="{3FF0CCBD-2CAC-45C4-9D18-DF2AF60F4ECC}" destId="{88FB8531-07C7-4B63-B3C3-5D73733959B8}" srcOrd="1" destOrd="0" presId="urn:microsoft.com/office/officeart/2005/8/layout/hierarchy2"/>
    <dgm:cxn modelId="{60BD6452-A362-4A37-A2C5-9861D557EC4C}" type="presParOf" srcId="{0EAFACE7-4B82-46FC-ABA1-195E80C5312B}" destId="{121D4ADB-E65E-45A6-9486-CBF97557BA61}" srcOrd="2" destOrd="0" presId="urn:microsoft.com/office/officeart/2005/8/layout/hierarchy2"/>
    <dgm:cxn modelId="{FBA51226-3106-419E-B2D7-21BAFB88C005}" type="presParOf" srcId="{121D4ADB-E65E-45A6-9486-CBF97557BA61}" destId="{F8F24503-C418-4E56-86A1-D39EA0C15AAB}" srcOrd="0" destOrd="0" presId="urn:microsoft.com/office/officeart/2005/8/layout/hierarchy2"/>
    <dgm:cxn modelId="{3B685596-62AF-41BD-9580-0210F6C5F7CB}" type="presParOf" srcId="{0EAFACE7-4B82-46FC-ABA1-195E80C5312B}" destId="{55A92C60-39B2-4486-A28D-3B401A5CA61C}" srcOrd="3" destOrd="0" presId="urn:microsoft.com/office/officeart/2005/8/layout/hierarchy2"/>
    <dgm:cxn modelId="{EF076687-A352-4207-A84E-AC32B5A1EC6F}" type="presParOf" srcId="{55A92C60-39B2-4486-A28D-3B401A5CA61C}" destId="{76B42A10-DC82-44C2-9C21-B9386B24FFA8}" srcOrd="0" destOrd="0" presId="urn:microsoft.com/office/officeart/2005/8/layout/hierarchy2"/>
    <dgm:cxn modelId="{93AD11D1-79CC-4A5B-84A7-0DB165A1A86F}" type="presParOf" srcId="{55A92C60-39B2-4486-A28D-3B401A5CA61C}" destId="{8F2B7E0C-0A87-49D1-92D9-CBC9266FA8E0}" srcOrd="1" destOrd="0" presId="urn:microsoft.com/office/officeart/2005/8/layout/hierarchy2"/>
    <dgm:cxn modelId="{31BFE45A-C7C0-4E58-AE7D-12BFC7288D13}" type="presParOf" srcId="{C9AE0CF1-8AC0-4604-9D36-A0A18F718E29}" destId="{B85E7F05-A6A5-41EE-8A8E-6F8B4AC428E3}" srcOrd="2" destOrd="0" presId="urn:microsoft.com/office/officeart/2005/8/layout/hierarchy2"/>
    <dgm:cxn modelId="{8791B035-F01C-4D4F-BA79-F87146A33E46}" type="presParOf" srcId="{B85E7F05-A6A5-41EE-8A8E-6F8B4AC428E3}" destId="{9EB13A7F-A18C-4A87-A5BF-0381B0458EFD}" srcOrd="0" destOrd="0" presId="urn:microsoft.com/office/officeart/2005/8/layout/hierarchy2"/>
    <dgm:cxn modelId="{59C7CDF3-CE7D-46FC-ADED-5377BB935778}" type="presParOf" srcId="{C9AE0CF1-8AC0-4604-9D36-A0A18F718E29}" destId="{3ABF2F23-C350-463A-ABD0-4C5BC4E1BA7A}" srcOrd="3" destOrd="0" presId="urn:microsoft.com/office/officeart/2005/8/layout/hierarchy2"/>
    <dgm:cxn modelId="{10424F73-A0E8-494D-82F4-3ECEB47B0E12}" type="presParOf" srcId="{3ABF2F23-C350-463A-ABD0-4C5BC4E1BA7A}" destId="{F13B41E1-2820-424A-A63F-E8B0DED8BBB0}" srcOrd="0" destOrd="0" presId="urn:microsoft.com/office/officeart/2005/8/layout/hierarchy2"/>
    <dgm:cxn modelId="{DA99094C-84CC-4181-AC74-606C73BA79A6}" type="presParOf" srcId="{3ABF2F23-C350-463A-ABD0-4C5BC4E1BA7A}" destId="{B0869BB9-C5E5-4FB6-866D-D396DB8E50E6}" srcOrd="1" destOrd="0" presId="urn:microsoft.com/office/officeart/2005/8/layout/hierarchy2"/>
    <dgm:cxn modelId="{C73A2213-53BA-4B0C-A2AD-C2FCDEB865D8}" type="presParOf" srcId="{B0869BB9-C5E5-4FB6-866D-D396DB8E50E6}" destId="{E5992CB5-F97E-4435-9A43-C2E8412F9F58}" srcOrd="0" destOrd="0" presId="urn:microsoft.com/office/officeart/2005/8/layout/hierarchy2"/>
    <dgm:cxn modelId="{AB918720-F06B-4AEC-9E86-837649ABA13D}" type="presParOf" srcId="{E5992CB5-F97E-4435-9A43-C2E8412F9F58}" destId="{95A7EA0C-ECA9-43E0-BABB-AFAA95520E77}" srcOrd="0" destOrd="0" presId="urn:microsoft.com/office/officeart/2005/8/layout/hierarchy2"/>
    <dgm:cxn modelId="{9017316B-8F30-43C1-A802-411AE2202F19}" type="presParOf" srcId="{B0869BB9-C5E5-4FB6-866D-D396DB8E50E6}" destId="{52E94AA1-395C-463A-9159-94C717C2A10C}" srcOrd="1" destOrd="0" presId="urn:microsoft.com/office/officeart/2005/8/layout/hierarchy2"/>
    <dgm:cxn modelId="{2B2994F8-6818-4C9C-ABE0-51BBBFE3DE76}" type="presParOf" srcId="{52E94AA1-395C-463A-9159-94C717C2A10C}" destId="{9067B6A0-6371-4A58-9381-40520639BD3A}" srcOrd="0" destOrd="0" presId="urn:microsoft.com/office/officeart/2005/8/layout/hierarchy2"/>
    <dgm:cxn modelId="{35BE2EAC-205D-42C3-A4B1-9A3935A7C5BA}" type="presParOf" srcId="{52E94AA1-395C-463A-9159-94C717C2A10C}" destId="{51F790E8-668E-4819-A433-643EC6F5006D}" srcOrd="1" destOrd="0" presId="urn:microsoft.com/office/officeart/2005/8/layout/hierarchy2"/>
    <dgm:cxn modelId="{BD33B16C-8810-48E2-9637-82DB5813B3D8}" type="presParOf" srcId="{51F790E8-668E-4819-A433-643EC6F5006D}" destId="{60E16823-9A8F-4E1A-BD39-70E894B0AC32}" srcOrd="0" destOrd="0" presId="urn:microsoft.com/office/officeart/2005/8/layout/hierarchy2"/>
    <dgm:cxn modelId="{4862616A-F573-4C70-B1ED-2F8D248C96D7}" type="presParOf" srcId="{60E16823-9A8F-4E1A-BD39-70E894B0AC32}" destId="{E03D2BF5-CBA5-4BEB-921A-D4690F99AE9D}" srcOrd="0" destOrd="0" presId="urn:microsoft.com/office/officeart/2005/8/layout/hierarchy2"/>
    <dgm:cxn modelId="{50D57315-651E-4B51-BE39-8919F406B3BC}" type="presParOf" srcId="{51F790E8-668E-4819-A433-643EC6F5006D}" destId="{6F16595D-F32A-409F-A90D-71AE39A8A620}" srcOrd="1" destOrd="0" presId="urn:microsoft.com/office/officeart/2005/8/layout/hierarchy2"/>
    <dgm:cxn modelId="{912EE2E2-EF50-4112-B44F-E6514EAA5CBA}" type="presParOf" srcId="{6F16595D-F32A-409F-A90D-71AE39A8A620}" destId="{E8687B47-4FD1-4D1C-B471-8815AF7AD087}" srcOrd="0" destOrd="0" presId="urn:microsoft.com/office/officeart/2005/8/layout/hierarchy2"/>
    <dgm:cxn modelId="{051E84EC-9049-4845-8D39-6CEC1ACBCEF2}" type="presParOf" srcId="{6F16595D-F32A-409F-A90D-71AE39A8A620}" destId="{2CD1F466-E4A5-415A-9D70-52D50CFDE06B}" srcOrd="1" destOrd="0" presId="urn:microsoft.com/office/officeart/2005/8/layout/hierarchy2"/>
    <dgm:cxn modelId="{148B1E2A-BE6F-4ED8-A084-2A69428AA3CC}" type="presParOf" srcId="{2CD1F466-E4A5-415A-9D70-52D50CFDE06B}" destId="{FF08B8A1-9A3E-4D13-813C-FD576AA76F58}" srcOrd="0" destOrd="0" presId="urn:microsoft.com/office/officeart/2005/8/layout/hierarchy2"/>
    <dgm:cxn modelId="{DD7CA6E6-D015-4C43-8827-5FCB4506AD7A}" type="presParOf" srcId="{FF08B8A1-9A3E-4D13-813C-FD576AA76F58}" destId="{C574EE17-2272-4855-92FD-38195EA3F58C}" srcOrd="0" destOrd="0" presId="urn:microsoft.com/office/officeart/2005/8/layout/hierarchy2"/>
    <dgm:cxn modelId="{86CC0B20-629B-4FE5-8502-6FC7A7147713}" type="presParOf" srcId="{2CD1F466-E4A5-415A-9D70-52D50CFDE06B}" destId="{9C7BA3AB-B722-46AF-869F-95CE9B9423E0}" srcOrd="1" destOrd="0" presId="urn:microsoft.com/office/officeart/2005/8/layout/hierarchy2"/>
    <dgm:cxn modelId="{7DF6765D-B336-43C1-8A20-57E05F6EB0EA}" type="presParOf" srcId="{9C7BA3AB-B722-46AF-869F-95CE9B9423E0}" destId="{F02AFF9A-45D6-48F7-923A-781F90476C83}" srcOrd="0" destOrd="0" presId="urn:microsoft.com/office/officeart/2005/8/layout/hierarchy2"/>
    <dgm:cxn modelId="{5A6B15F5-2E4D-4558-B840-88CDB1988173}" type="presParOf" srcId="{9C7BA3AB-B722-46AF-869F-95CE9B9423E0}" destId="{DE3A497B-3714-4752-B7C6-9210B13EF421}" srcOrd="1" destOrd="0" presId="urn:microsoft.com/office/officeart/2005/8/layout/hierarchy2"/>
    <dgm:cxn modelId="{4D432E40-8AC2-4BEB-BFB5-B3EB4BF50C67}" type="presParOf" srcId="{2CD1F466-E4A5-415A-9D70-52D50CFDE06B}" destId="{0687A4AA-E9DD-4682-8CF5-5C4BA7BCEBBF}" srcOrd="2" destOrd="0" presId="urn:microsoft.com/office/officeart/2005/8/layout/hierarchy2"/>
    <dgm:cxn modelId="{6A9FD863-872A-4C20-BBEA-4A0A5A4AEFA2}" type="presParOf" srcId="{0687A4AA-E9DD-4682-8CF5-5C4BA7BCEBBF}" destId="{D8DE1B1B-A497-47CB-9FF4-04A8A2702C96}" srcOrd="0" destOrd="0" presId="urn:microsoft.com/office/officeart/2005/8/layout/hierarchy2"/>
    <dgm:cxn modelId="{74BCC327-AF9D-4A4A-830D-B0567C4C5DC0}" type="presParOf" srcId="{2CD1F466-E4A5-415A-9D70-52D50CFDE06B}" destId="{482B716E-6472-4058-AB31-1659D15C3701}" srcOrd="3" destOrd="0" presId="urn:microsoft.com/office/officeart/2005/8/layout/hierarchy2"/>
    <dgm:cxn modelId="{CAE24322-64DA-46DB-978B-24E4DDFE6ECF}" type="presParOf" srcId="{482B716E-6472-4058-AB31-1659D15C3701}" destId="{6B09C131-17CB-4D1A-B732-2A41E447F8CD}" srcOrd="0" destOrd="0" presId="urn:microsoft.com/office/officeart/2005/8/layout/hierarchy2"/>
    <dgm:cxn modelId="{980E0A23-7F82-4FEF-9929-CCCE334C365A}" type="presParOf" srcId="{482B716E-6472-4058-AB31-1659D15C3701}" destId="{0F83434A-56FA-4F30-A9F8-CDE864364B41}" srcOrd="1" destOrd="0" presId="urn:microsoft.com/office/officeart/2005/8/layout/hierarchy2"/>
    <dgm:cxn modelId="{FAA26BA6-0463-477C-84B7-053CAB1C36FF}" type="presParOf" srcId="{2CD1F466-E4A5-415A-9D70-52D50CFDE06B}" destId="{96B2CB55-A535-47BB-B0BF-E5EF7EF64364}" srcOrd="4" destOrd="0" presId="urn:microsoft.com/office/officeart/2005/8/layout/hierarchy2"/>
    <dgm:cxn modelId="{625525DD-9194-4DB0-80F0-A0F673B5825B}" type="presParOf" srcId="{96B2CB55-A535-47BB-B0BF-E5EF7EF64364}" destId="{1882AD4C-4B92-487A-806B-107C977F12C2}" srcOrd="0" destOrd="0" presId="urn:microsoft.com/office/officeart/2005/8/layout/hierarchy2"/>
    <dgm:cxn modelId="{C7F5A06A-6856-4595-9665-9633A130CAEF}" type="presParOf" srcId="{2CD1F466-E4A5-415A-9D70-52D50CFDE06B}" destId="{E1DFB1DB-3549-4FB4-A12F-D8E5760C8A7A}" srcOrd="5" destOrd="0" presId="urn:microsoft.com/office/officeart/2005/8/layout/hierarchy2"/>
    <dgm:cxn modelId="{D38E8CBD-3549-4CF3-9DFF-A10F8DF73D70}" type="presParOf" srcId="{E1DFB1DB-3549-4FB4-A12F-D8E5760C8A7A}" destId="{5EBC72F1-3AEC-4175-AABC-B93BF6A95FF1}" srcOrd="0" destOrd="0" presId="urn:microsoft.com/office/officeart/2005/8/layout/hierarchy2"/>
    <dgm:cxn modelId="{6C303C4F-D2C0-4058-B522-908A1445CCFB}" type="presParOf" srcId="{E1DFB1DB-3549-4FB4-A12F-D8E5760C8A7A}" destId="{E2BCF237-29EE-45E6-8CBE-F659D242F685}" srcOrd="1" destOrd="0" presId="urn:microsoft.com/office/officeart/2005/8/layout/hierarchy2"/>
    <dgm:cxn modelId="{7C3B72D0-4BA9-4B3E-AF0D-32C81DB52113}" type="presParOf" srcId="{B0869BB9-C5E5-4FB6-866D-D396DB8E50E6}" destId="{4F00B96A-3C45-4D3D-88EC-5627A79CA1D4}" srcOrd="2" destOrd="0" presId="urn:microsoft.com/office/officeart/2005/8/layout/hierarchy2"/>
    <dgm:cxn modelId="{EF3E5AFB-4889-444B-91B7-155C30ED06F6}" type="presParOf" srcId="{4F00B96A-3C45-4D3D-88EC-5627A79CA1D4}" destId="{3B9E349A-0C19-423F-AD5D-D98505849B06}" srcOrd="0" destOrd="0" presId="urn:microsoft.com/office/officeart/2005/8/layout/hierarchy2"/>
    <dgm:cxn modelId="{3E6ABB9B-D663-469F-8B4F-EE37D7E91B92}" type="presParOf" srcId="{B0869BB9-C5E5-4FB6-866D-D396DB8E50E6}" destId="{35588A0B-4CEB-4841-A94B-E2CD937307E4}" srcOrd="3" destOrd="0" presId="urn:microsoft.com/office/officeart/2005/8/layout/hierarchy2"/>
    <dgm:cxn modelId="{15EAFBCC-8264-4D4D-B9C1-62E397E6873A}" type="presParOf" srcId="{35588A0B-4CEB-4841-A94B-E2CD937307E4}" destId="{D372FB7E-CB08-41F9-8F83-494010F15757}" srcOrd="0" destOrd="0" presId="urn:microsoft.com/office/officeart/2005/8/layout/hierarchy2"/>
    <dgm:cxn modelId="{E012FD66-08B3-4906-9284-F32DA1D5796A}" type="presParOf" srcId="{35588A0B-4CEB-4841-A94B-E2CD937307E4}" destId="{CB9981AD-34FF-46EE-A713-1C2D3639D20A}" srcOrd="1" destOrd="0" presId="urn:microsoft.com/office/officeart/2005/8/layout/hierarchy2"/>
    <dgm:cxn modelId="{28F81C91-79AD-457A-95CA-57535A226CF9}" type="presParOf" srcId="{C9AE0CF1-8AC0-4604-9D36-A0A18F718E29}" destId="{FEDD5CCD-A49F-4D8E-882F-385B647591E6}" srcOrd="4" destOrd="0" presId="urn:microsoft.com/office/officeart/2005/8/layout/hierarchy2"/>
    <dgm:cxn modelId="{A5F7991B-4BA0-425A-B357-0AEC53525055}" type="presParOf" srcId="{FEDD5CCD-A49F-4D8E-882F-385B647591E6}" destId="{C419ED20-02F6-49DA-8450-A4944C4D0EEC}" srcOrd="0" destOrd="0" presId="urn:microsoft.com/office/officeart/2005/8/layout/hierarchy2"/>
    <dgm:cxn modelId="{A9C7849B-58E1-44CC-B8E3-89932196D795}" type="presParOf" srcId="{C9AE0CF1-8AC0-4604-9D36-A0A18F718E29}" destId="{DDF19DD4-C6CF-4769-9595-CCBF9A89BFB1}" srcOrd="5" destOrd="0" presId="urn:microsoft.com/office/officeart/2005/8/layout/hierarchy2"/>
    <dgm:cxn modelId="{B94B9BAF-79A7-4FF3-8333-961ED2ED2F5B}" type="presParOf" srcId="{DDF19DD4-C6CF-4769-9595-CCBF9A89BFB1}" destId="{E5C18B8C-E5BE-4005-8F67-5750A1B5AC1C}" srcOrd="0" destOrd="0" presId="urn:microsoft.com/office/officeart/2005/8/layout/hierarchy2"/>
    <dgm:cxn modelId="{984C2C35-4DC2-4F15-AC6C-11F22F788967}" type="presParOf" srcId="{DDF19DD4-C6CF-4769-9595-CCBF9A89BFB1}" destId="{CEB22679-C8B8-4FEA-A820-38AEDE9667D6}" srcOrd="1" destOrd="0" presId="urn:microsoft.com/office/officeart/2005/8/layout/hierarchy2"/>
    <dgm:cxn modelId="{83E0D97B-F63B-43D9-85AE-CB4C4471A53D}" type="presParOf" srcId="{CEB22679-C8B8-4FEA-A820-38AEDE9667D6}" destId="{6C60EA57-013E-467B-A252-F1602A4C8410}" srcOrd="0" destOrd="0" presId="urn:microsoft.com/office/officeart/2005/8/layout/hierarchy2"/>
    <dgm:cxn modelId="{304E7A2D-6AD3-4F1C-9AA2-456531A45DA2}" type="presParOf" srcId="{6C60EA57-013E-467B-A252-F1602A4C8410}" destId="{7017F6C1-DAB3-4201-93C9-3CC042456C55}" srcOrd="0" destOrd="0" presId="urn:microsoft.com/office/officeart/2005/8/layout/hierarchy2"/>
    <dgm:cxn modelId="{D901A2A8-92A9-4F39-9F9E-C49ECBB047A1}" type="presParOf" srcId="{CEB22679-C8B8-4FEA-A820-38AEDE9667D6}" destId="{9661BE86-35AA-40CD-B7B8-F22ECBBE533D}" srcOrd="1" destOrd="0" presId="urn:microsoft.com/office/officeart/2005/8/layout/hierarchy2"/>
    <dgm:cxn modelId="{FB54E4BF-8B40-42C6-A505-16AD8A02ACD3}" type="presParOf" srcId="{9661BE86-35AA-40CD-B7B8-F22ECBBE533D}" destId="{A5C2D9F8-E842-45AA-A704-3461BEAEC895}" srcOrd="0" destOrd="0" presId="urn:microsoft.com/office/officeart/2005/8/layout/hierarchy2"/>
    <dgm:cxn modelId="{66E9F05D-E8FD-48DD-94EB-AF09382E440D}" type="presParOf" srcId="{9661BE86-35AA-40CD-B7B8-F22ECBBE533D}" destId="{B19B72AD-9FBC-4085-BA2E-45CA72ACAD6F}"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936E2B-41D4-4524-89CB-0F0E209BA3C0}">
      <dsp:nvSpPr>
        <dsp:cNvPr id="0" name=""/>
        <dsp:cNvSpPr/>
      </dsp:nvSpPr>
      <dsp:spPr>
        <a:xfrm>
          <a:off x="72045" y="2256012"/>
          <a:ext cx="891368" cy="453879"/>
        </a:xfrm>
        <a:prstGeom prst="roundRect">
          <a:avLst>
            <a:gd name="adj" fmla="val 10000"/>
          </a:avLst>
        </a:prstGeom>
        <a:gradFill rotWithShape="0">
          <a:gsLst>
            <a:gs pos="0">
              <a:schemeClr val="accent1">
                <a:hueOff val="0"/>
                <a:satOff val="0"/>
                <a:lumOff val="0"/>
                <a:alphaOff val="0"/>
                <a:tint val="98000"/>
                <a:hueMod val="94000"/>
                <a:satMod val="130000"/>
                <a:lumMod val="128000"/>
              </a:schemeClr>
            </a:gs>
            <a:gs pos="100000">
              <a:schemeClr val="accent1">
                <a:hueOff val="0"/>
                <a:satOff val="0"/>
                <a:lumOff val="0"/>
                <a:alphaOff val="0"/>
                <a:shade val="94000"/>
                <a:lumMod val="88000"/>
              </a:schemeClr>
            </a:gs>
          </a:gsLst>
          <a:lin ang="5400000" scaled="0"/>
        </a:gradFill>
        <a:ln>
          <a:noFill/>
        </a:ln>
        <a:effectLst>
          <a:innerShdw blurRad="25400" dist="12700" dir="13500000">
            <a:srgbClr val="000000">
              <a:alpha val="45000"/>
            </a:srgbClr>
          </a:inn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ES" sz="1400" kern="1200"/>
            <a:t>CRISP-DM</a:t>
          </a:r>
        </a:p>
      </dsp:txBody>
      <dsp:txXfrm>
        <a:off x="85339" y="2269306"/>
        <a:ext cx="864780" cy="427291"/>
      </dsp:txXfrm>
    </dsp:sp>
    <dsp:sp modelId="{D55E6364-4EDD-4783-BC94-1D3855A2A83E}">
      <dsp:nvSpPr>
        <dsp:cNvPr id="0" name=""/>
        <dsp:cNvSpPr/>
      </dsp:nvSpPr>
      <dsp:spPr>
        <a:xfrm rot="17376731">
          <a:off x="359661" y="1605351"/>
          <a:ext cx="1817578" cy="43068"/>
        </a:xfrm>
        <a:custGeom>
          <a:avLst/>
          <a:gdLst/>
          <a:ahLst/>
          <a:cxnLst/>
          <a:rect l="0" t="0" r="0" b="0"/>
          <a:pathLst>
            <a:path>
              <a:moveTo>
                <a:pt x="0" y="21534"/>
              </a:moveTo>
              <a:lnTo>
                <a:pt x="1817578" y="21534"/>
              </a:lnTo>
            </a:path>
          </a:pathLst>
        </a:custGeom>
        <a:noFill/>
        <a:ln w="15875" cap="rnd" cmpd="sng" algn="ctr">
          <a:solidFill>
            <a:schemeClr val="accent1">
              <a:shade val="6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s-ES" sz="600" kern="1200"/>
        </a:p>
      </dsp:txBody>
      <dsp:txXfrm>
        <a:off x="1223011" y="1581446"/>
        <a:ext cx="90878" cy="90878"/>
      </dsp:txXfrm>
    </dsp:sp>
    <dsp:sp modelId="{70748C30-D004-458B-903A-1C6099B71B7F}">
      <dsp:nvSpPr>
        <dsp:cNvPr id="0" name=""/>
        <dsp:cNvSpPr/>
      </dsp:nvSpPr>
      <dsp:spPr>
        <a:xfrm>
          <a:off x="1573487" y="559900"/>
          <a:ext cx="1116888" cy="421835"/>
        </a:xfrm>
        <a:prstGeom prst="roundRect">
          <a:avLst>
            <a:gd name="adj" fmla="val 10000"/>
          </a:avLst>
        </a:prstGeom>
        <a:gradFill rotWithShape="0">
          <a:gsLst>
            <a:gs pos="0">
              <a:schemeClr val="accent1">
                <a:hueOff val="0"/>
                <a:satOff val="0"/>
                <a:lumOff val="0"/>
                <a:alphaOff val="0"/>
                <a:tint val="98000"/>
                <a:hueMod val="94000"/>
                <a:satMod val="130000"/>
                <a:lumMod val="128000"/>
              </a:schemeClr>
            </a:gs>
            <a:gs pos="100000">
              <a:schemeClr val="accent1">
                <a:hueOff val="0"/>
                <a:satOff val="0"/>
                <a:lumOff val="0"/>
                <a:alphaOff val="0"/>
                <a:shade val="94000"/>
                <a:lumMod val="8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ES" sz="1400" kern="1200"/>
            <a:t>Gestión del Proyecto</a:t>
          </a:r>
        </a:p>
      </dsp:txBody>
      <dsp:txXfrm>
        <a:off x="1585842" y="572255"/>
        <a:ext cx="1092178" cy="397125"/>
      </dsp:txXfrm>
    </dsp:sp>
    <dsp:sp modelId="{4DE30C31-512C-49DB-97B0-A6D7675FF0DC}">
      <dsp:nvSpPr>
        <dsp:cNvPr id="0" name=""/>
        <dsp:cNvSpPr/>
      </dsp:nvSpPr>
      <dsp:spPr>
        <a:xfrm rot="20092226">
          <a:off x="2657454" y="601573"/>
          <a:ext cx="695657" cy="43068"/>
        </a:xfrm>
        <a:custGeom>
          <a:avLst/>
          <a:gdLst/>
          <a:ahLst/>
          <a:cxnLst/>
          <a:rect l="0" t="0" r="0" b="0"/>
          <a:pathLst>
            <a:path>
              <a:moveTo>
                <a:pt x="0" y="21534"/>
              </a:moveTo>
              <a:lnTo>
                <a:pt x="695657" y="21534"/>
              </a:lnTo>
            </a:path>
          </a:pathLst>
        </a:custGeom>
        <a:noFill/>
        <a:ln w="15875"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ES" sz="500" kern="1200"/>
        </a:p>
      </dsp:txBody>
      <dsp:txXfrm>
        <a:off x="2987891" y="605715"/>
        <a:ext cx="34782" cy="34782"/>
      </dsp:txXfrm>
    </dsp:sp>
    <dsp:sp modelId="{9A16B9A2-A601-49BC-8CF1-2029547BED98}">
      <dsp:nvSpPr>
        <dsp:cNvPr id="0" name=""/>
        <dsp:cNvSpPr/>
      </dsp:nvSpPr>
      <dsp:spPr>
        <a:xfrm>
          <a:off x="3320189" y="299224"/>
          <a:ext cx="824002" cy="352342"/>
        </a:xfrm>
        <a:prstGeom prst="roundRect">
          <a:avLst>
            <a:gd name="adj" fmla="val 10000"/>
          </a:avLst>
        </a:prstGeom>
        <a:gradFill rotWithShape="0">
          <a:gsLst>
            <a:gs pos="0">
              <a:schemeClr val="accent1">
                <a:hueOff val="0"/>
                <a:satOff val="0"/>
                <a:lumOff val="0"/>
                <a:alphaOff val="0"/>
                <a:tint val="98000"/>
                <a:hueMod val="94000"/>
                <a:satMod val="130000"/>
                <a:lumMod val="128000"/>
              </a:schemeClr>
            </a:gs>
            <a:gs pos="100000">
              <a:schemeClr val="accent1">
                <a:hueOff val="0"/>
                <a:satOff val="0"/>
                <a:lumOff val="0"/>
                <a:alphaOff val="0"/>
                <a:shade val="94000"/>
                <a:lumMod val="8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ES" sz="1400" kern="1200"/>
            <a:t>Trello</a:t>
          </a:r>
        </a:p>
      </dsp:txBody>
      <dsp:txXfrm>
        <a:off x="3330509" y="309544"/>
        <a:ext cx="803362" cy="331702"/>
      </dsp:txXfrm>
    </dsp:sp>
    <dsp:sp modelId="{121D4ADB-E65E-45A6-9486-CBF97557BA61}">
      <dsp:nvSpPr>
        <dsp:cNvPr id="0" name=""/>
        <dsp:cNvSpPr/>
      </dsp:nvSpPr>
      <dsp:spPr>
        <a:xfrm rot="2013029">
          <a:off x="2635972" y="929761"/>
          <a:ext cx="653107" cy="43068"/>
        </a:xfrm>
        <a:custGeom>
          <a:avLst/>
          <a:gdLst/>
          <a:ahLst/>
          <a:cxnLst/>
          <a:rect l="0" t="0" r="0" b="0"/>
          <a:pathLst>
            <a:path>
              <a:moveTo>
                <a:pt x="0" y="21534"/>
              </a:moveTo>
              <a:lnTo>
                <a:pt x="653107" y="21534"/>
              </a:lnTo>
            </a:path>
          </a:pathLst>
        </a:custGeom>
        <a:noFill/>
        <a:ln w="15875"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ES" sz="500" kern="1200"/>
        </a:p>
      </dsp:txBody>
      <dsp:txXfrm>
        <a:off x="2946197" y="934967"/>
        <a:ext cx="32655" cy="32655"/>
      </dsp:txXfrm>
    </dsp:sp>
    <dsp:sp modelId="{76B42A10-DC82-44C2-9C21-B9386B24FFA8}">
      <dsp:nvSpPr>
        <dsp:cNvPr id="0" name=""/>
        <dsp:cNvSpPr/>
      </dsp:nvSpPr>
      <dsp:spPr>
        <a:xfrm>
          <a:off x="3234675" y="902409"/>
          <a:ext cx="2281903" cy="458725"/>
        </a:xfrm>
        <a:prstGeom prst="roundRect">
          <a:avLst>
            <a:gd name="adj" fmla="val 10000"/>
          </a:avLst>
        </a:prstGeom>
        <a:gradFill rotWithShape="0">
          <a:gsLst>
            <a:gs pos="0">
              <a:schemeClr val="accent1">
                <a:hueOff val="0"/>
                <a:satOff val="0"/>
                <a:lumOff val="0"/>
                <a:alphaOff val="0"/>
                <a:tint val="98000"/>
                <a:hueMod val="94000"/>
                <a:satMod val="130000"/>
                <a:lumMod val="128000"/>
              </a:schemeClr>
            </a:gs>
            <a:gs pos="100000">
              <a:schemeClr val="accent1">
                <a:hueOff val="0"/>
                <a:satOff val="0"/>
                <a:lumOff val="0"/>
                <a:alphaOff val="0"/>
                <a:shade val="94000"/>
                <a:lumMod val="8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ES" sz="1400" kern="1200" err="1"/>
            <a:t>Whatsapp</a:t>
          </a:r>
          <a:r>
            <a:rPr lang="es-ES" sz="1400" kern="1200"/>
            <a:t>/</a:t>
          </a:r>
          <a:r>
            <a:rPr lang="es-ES" sz="1400" kern="1200" err="1"/>
            <a:t>Meet</a:t>
          </a:r>
          <a:r>
            <a:rPr lang="es-ES" sz="1400" kern="1200"/>
            <a:t>/email</a:t>
          </a:r>
        </a:p>
      </dsp:txBody>
      <dsp:txXfrm>
        <a:off x="3248111" y="915845"/>
        <a:ext cx="2255031" cy="431853"/>
      </dsp:txXfrm>
    </dsp:sp>
    <dsp:sp modelId="{B85E7F05-A6A5-41EE-8A8E-6F8B4AC428E3}">
      <dsp:nvSpPr>
        <dsp:cNvPr id="0" name=""/>
        <dsp:cNvSpPr/>
      </dsp:nvSpPr>
      <dsp:spPr>
        <a:xfrm rot="26753">
          <a:off x="963402" y="2464441"/>
          <a:ext cx="776826" cy="43068"/>
        </a:xfrm>
        <a:custGeom>
          <a:avLst/>
          <a:gdLst/>
          <a:ahLst/>
          <a:cxnLst/>
          <a:rect l="0" t="0" r="0" b="0"/>
          <a:pathLst>
            <a:path>
              <a:moveTo>
                <a:pt x="0" y="21534"/>
              </a:moveTo>
              <a:lnTo>
                <a:pt x="776826" y="21534"/>
              </a:lnTo>
            </a:path>
          </a:pathLst>
        </a:custGeom>
        <a:noFill/>
        <a:ln w="15875" cap="rnd" cmpd="sng" algn="ctr">
          <a:solidFill>
            <a:schemeClr val="accent1">
              <a:shade val="6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ES" sz="500" kern="1200"/>
        </a:p>
      </dsp:txBody>
      <dsp:txXfrm>
        <a:off x="1332394" y="2466554"/>
        <a:ext cx="38841" cy="38841"/>
      </dsp:txXfrm>
    </dsp:sp>
    <dsp:sp modelId="{F13B41E1-2820-424A-A63F-E8B0DED8BBB0}">
      <dsp:nvSpPr>
        <dsp:cNvPr id="0" name=""/>
        <dsp:cNvSpPr/>
      </dsp:nvSpPr>
      <dsp:spPr>
        <a:xfrm>
          <a:off x="1740216" y="2213962"/>
          <a:ext cx="1082469" cy="550071"/>
        </a:xfrm>
        <a:prstGeom prst="roundRect">
          <a:avLst>
            <a:gd name="adj" fmla="val 10000"/>
          </a:avLst>
        </a:prstGeom>
        <a:gradFill rotWithShape="0">
          <a:gsLst>
            <a:gs pos="0">
              <a:schemeClr val="accent1">
                <a:hueOff val="0"/>
                <a:satOff val="0"/>
                <a:lumOff val="0"/>
                <a:alphaOff val="0"/>
                <a:tint val="98000"/>
                <a:hueMod val="94000"/>
                <a:satMod val="130000"/>
                <a:lumMod val="128000"/>
              </a:schemeClr>
            </a:gs>
            <a:gs pos="100000">
              <a:schemeClr val="accent1">
                <a:hueOff val="0"/>
                <a:satOff val="0"/>
                <a:lumOff val="0"/>
                <a:alphaOff val="0"/>
                <a:shade val="94000"/>
                <a:lumMod val="8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ES" sz="1400" kern="1200"/>
            <a:t>Desarrollo del Proyecto</a:t>
          </a:r>
        </a:p>
      </dsp:txBody>
      <dsp:txXfrm>
        <a:off x="1756327" y="2230073"/>
        <a:ext cx="1050247" cy="517849"/>
      </dsp:txXfrm>
    </dsp:sp>
    <dsp:sp modelId="{E5992CB5-F97E-4435-9A43-C2E8412F9F58}">
      <dsp:nvSpPr>
        <dsp:cNvPr id="0" name=""/>
        <dsp:cNvSpPr/>
      </dsp:nvSpPr>
      <dsp:spPr>
        <a:xfrm rot="18766346">
          <a:off x="2696194" y="2178125"/>
          <a:ext cx="788327" cy="43068"/>
        </a:xfrm>
        <a:custGeom>
          <a:avLst/>
          <a:gdLst/>
          <a:ahLst/>
          <a:cxnLst/>
          <a:rect l="0" t="0" r="0" b="0"/>
          <a:pathLst>
            <a:path>
              <a:moveTo>
                <a:pt x="0" y="21534"/>
              </a:moveTo>
              <a:lnTo>
                <a:pt x="788327" y="21534"/>
              </a:lnTo>
            </a:path>
          </a:pathLst>
        </a:custGeom>
        <a:noFill/>
        <a:ln w="15875"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ES" sz="500" kern="1200"/>
        </a:p>
      </dsp:txBody>
      <dsp:txXfrm>
        <a:off x="3070649" y="2179951"/>
        <a:ext cx="39416" cy="39416"/>
      </dsp:txXfrm>
    </dsp:sp>
    <dsp:sp modelId="{9067B6A0-6371-4A58-9381-40520639BD3A}">
      <dsp:nvSpPr>
        <dsp:cNvPr id="0" name=""/>
        <dsp:cNvSpPr/>
      </dsp:nvSpPr>
      <dsp:spPr>
        <a:xfrm>
          <a:off x="3358029" y="1729404"/>
          <a:ext cx="794903" cy="361832"/>
        </a:xfrm>
        <a:prstGeom prst="roundRect">
          <a:avLst>
            <a:gd name="adj" fmla="val 10000"/>
          </a:avLst>
        </a:prstGeom>
        <a:gradFill rotWithShape="0">
          <a:gsLst>
            <a:gs pos="0">
              <a:schemeClr val="accent1">
                <a:hueOff val="0"/>
                <a:satOff val="0"/>
                <a:lumOff val="0"/>
                <a:alphaOff val="0"/>
                <a:tint val="98000"/>
                <a:hueMod val="94000"/>
                <a:satMod val="130000"/>
                <a:lumMod val="128000"/>
              </a:schemeClr>
            </a:gs>
            <a:gs pos="100000">
              <a:schemeClr val="accent1">
                <a:hueOff val="0"/>
                <a:satOff val="0"/>
                <a:lumOff val="0"/>
                <a:alphaOff val="0"/>
                <a:shade val="94000"/>
                <a:lumMod val="8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ES" sz="1400" kern="1200" err="1"/>
            <a:t>VsCode</a:t>
          </a:r>
          <a:endParaRPr lang="es-ES" sz="1400" kern="1200"/>
        </a:p>
      </dsp:txBody>
      <dsp:txXfrm>
        <a:off x="3368627" y="1740002"/>
        <a:ext cx="773707" cy="340636"/>
      </dsp:txXfrm>
    </dsp:sp>
    <dsp:sp modelId="{60E16823-9A8F-4E1A-BD39-70E894B0AC32}">
      <dsp:nvSpPr>
        <dsp:cNvPr id="0" name=""/>
        <dsp:cNvSpPr/>
      </dsp:nvSpPr>
      <dsp:spPr>
        <a:xfrm rot="363">
          <a:off x="4152933" y="1888816"/>
          <a:ext cx="562351" cy="43068"/>
        </a:xfrm>
        <a:custGeom>
          <a:avLst/>
          <a:gdLst/>
          <a:ahLst/>
          <a:cxnLst/>
          <a:rect l="0" t="0" r="0" b="0"/>
          <a:pathLst>
            <a:path>
              <a:moveTo>
                <a:pt x="0" y="21534"/>
              </a:moveTo>
              <a:lnTo>
                <a:pt x="562351" y="21534"/>
              </a:lnTo>
            </a:path>
          </a:pathLst>
        </a:custGeom>
        <a:noFill/>
        <a:ln w="15875"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ES" sz="500" kern="1200"/>
        </a:p>
      </dsp:txBody>
      <dsp:txXfrm>
        <a:off x="4420050" y="1896291"/>
        <a:ext cx="28117" cy="28117"/>
      </dsp:txXfrm>
    </dsp:sp>
    <dsp:sp modelId="{E8687B47-4FD1-4D1C-B471-8815AF7AD087}">
      <dsp:nvSpPr>
        <dsp:cNvPr id="0" name=""/>
        <dsp:cNvSpPr/>
      </dsp:nvSpPr>
      <dsp:spPr>
        <a:xfrm>
          <a:off x="4715284" y="1742980"/>
          <a:ext cx="1697863" cy="334800"/>
        </a:xfrm>
        <a:prstGeom prst="roundRect">
          <a:avLst>
            <a:gd name="adj" fmla="val 10000"/>
          </a:avLst>
        </a:prstGeom>
        <a:gradFill rotWithShape="0">
          <a:gsLst>
            <a:gs pos="0">
              <a:schemeClr val="accent1">
                <a:hueOff val="0"/>
                <a:satOff val="0"/>
                <a:lumOff val="0"/>
                <a:alphaOff val="0"/>
                <a:tint val="98000"/>
                <a:hueMod val="94000"/>
                <a:satMod val="130000"/>
                <a:lumMod val="128000"/>
              </a:schemeClr>
            </a:gs>
            <a:gs pos="100000">
              <a:schemeClr val="accent1">
                <a:hueOff val="0"/>
                <a:satOff val="0"/>
                <a:lumOff val="0"/>
                <a:alphaOff val="0"/>
                <a:shade val="94000"/>
                <a:lumMod val="8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ES" sz="1400" kern="1200"/>
            <a:t>Python/</a:t>
          </a:r>
          <a:r>
            <a:rPr lang="es-ES" sz="1400" kern="1200" err="1"/>
            <a:t>Jupyter</a:t>
          </a:r>
          <a:endParaRPr lang="es-ES" sz="1400" kern="1200"/>
        </a:p>
      </dsp:txBody>
      <dsp:txXfrm>
        <a:off x="4725090" y="1752786"/>
        <a:ext cx="1678251" cy="315188"/>
      </dsp:txXfrm>
    </dsp:sp>
    <dsp:sp modelId="{FF08B8A1-9A3E-4D13-813C-FD576AA76F58}">
      <dsp:nvSpPr>
        <dsp:cNvPr id="0" name=""/>
        <dsp:cNvSpPr/>
      </dsp:nvSpPr>
      <dsp:spPr>
        <a:xfrm rot="19910266">
          <a:off x="6342602" y="1607599"/>
          <a:ext cx="1191801" cy="43068"/>
        </a:xfrm>
        <a:custGeom>
          <a:avLst/>
          <a:gdLst/>
          <a:ahLst/>
          <a:cxnLst/>
          <a:rect l="0" t="0" r="0" b="0"/>
          <a:pathLst>
            <a:path>
              <a:moveTo>
                <a:pt x="0" y="21534"/>
              </a:moveTo>
              <a:lnTo>
                <a:pt x="1191801" y="21534"/>
              </a:lnTo>
            </a:path>
          </a:pathLst>
        </a:custGeom>
        <a:noFill/>
        <a:ln w="15875"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ES" sz="500" kern="1200"/>
        </a:p>
      </dsp:txBody>
      <dsp:txXfrm>
        <a:off x="6908708" y="1599338"/>
        <a:ext cx="59590" cy="59590"/>
      </dsp:txXfrm>
    </dsp:sp>
    <dsp:sp modelId="{F02AFF9A-45D6-48F7-923A-781F90476C83}">
      <dsp:nvSpPr>
        <dsp:cNvPr id="0" name=""/>
        <dsp:cNvSpPr/>
      </dsp:nvSpPr>
      <dsp:spPr>
        <a:xfrm>
          <a:off x="7463858" y="1178514"/>
          <a:ext cx="1838131" cy="338743"/>
        </a:xfrm>
        <a:prstGeom prst="roundRect">
          <a:avLst>
            <a:gd name="adj" fmla="val 10000"/>
          </a:avLst>
        </a:prstGeom>
        <a:gradFill rotWithShape="0">
          <a:gsLst>
            <a:gs pos="0">
              <a:schemeClr val="accent1">
                <a:hueOff val="0"/>
                <a:satOff val="0"/>
                <a:lumOff val="0"/>
                <a:alphaOff val="0"/>
                <a:tint val="98000"/>
                <a:hueMod val="94000"/>
                <a:satMod val="130000"/>
                <a:lumMod val="128000"/>
              </a:schemeClr>
            </a:gs>
            <a:gs pos="100000">
              <a:schemeClr val="accent1">
                <a:hueOff val="0"/>
                <a:satOff val="0"/>
                <a:lumOff val="0"/>
                <a:alphaOff val="0"/>
                <a:shade val="94000"/>
                <a:lumMod val="8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ES" sz="1400" kern="1200" err="1"/>
            <a:t>Numpy</a:t>
          </a:r>
          <a:r>
            <a:rPr lang="es-ES" sz="1400" kern="1200"/>
            <a:t>/Pandas</a:t>
          </a:r>
        </a:p>
      </dsp:txBody>
      <dsp:txXfrm>
        <a:off x="7473779" y="1188435"/>
        <a:ext cx="1818289" cy="318901"/>
      </dsp:txXfrm>
    </dsp:sp>
    <dsp:sp modelId="{0687A4AA-E9DD-4682-8CF5-5C4BA7BCEBBF}">
      <dsp:nvSpPr>
        <dsp:cNvPr id="0" name=""/>
        <dsp:cNvSpPr/>
      </dsp:nvSpPr>
      <dsp:spPr>
        <a:xfrm rot="21530870">
          <a:off x="6413042" y="1878272"/>
          <a:ext cx="1051682" cy="43068"/>
        </a:xfrm>
        <a:custGeom>
          <a:avLst/>
          <a:gdLst/>
          <a:ahLst/>
          <a:cxnLst/>
          <a:rect l="0" t="0" r="0" b="0"/>
          <a:pathLst>
            <a:path>
              <a:moveTo>
                <a:pt x="0" y="21534"/>
              </a:moveTo>
              <a:lnTo>
                <a:pt x="1051682" y="21534"/>
              </a:lnTo>
            </a:path>
          </a:pathLst>
        </a:custGeom>
        <a:noFill/>
        <a:ln w="15875"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ES" sz="500" kern="1200"/>
        </a:p>
      </dsp:txBody>
      <dsp:txXfrm>
        <a:off x="6912591" y="1873514"/>
        <a:ext cx="52584" cy="52584"/>
      </dsp:txXfrm>
    </dsp:sp>
    <dsp:sp modelId="{6B09C131-17CB-4D1A-B732-2A41E447F8CD}">
      <dsp:nvSpPr>
        <dsp:cNvPr id="0" name=""/>
        <dsp:cNvSpPr/>
      </dsp:nvSpPr>
      <dsp:spPr>
        <a:xfrm>
          <a:off x="7464618" y="1667917"/>
          <a:ext cx="1784827" cy="442631"/>
        </a:xfrm>
        <a:prstGeom prst="roundRect">
          <a:avLst>
            <a:gd name="adj" fmla="val 10000"/>
          </a:avLst>
        </a:prstGeom>
        <a:gradFill rotWithShape="0">
          <a:gsLst>
            <a:gs pos="0">
              <a:schemeClr val="accent1">
                <a:hueOff val="0"/>
                <a:satOff val="0"/>
                <a:lumOff val="0"/>
                <a:alphaOff val="0"/>
                <a:tint val="98000"/>
                <a:hueMod val="94000"/>
                <a:satMod val="130000"/>
                <a:lumMod val="128000"/>
              </a:schemeClr>
            </a:gs>
            <a:gs pos="100000">
              <a:schemeClr val="accent1">
                <a:hueOff val="0"/>
                <a:satOff val="0"/>
                <a:lumOff val="0"/>
                <a:alphaOff val="0"/>
                <a:shade val="94000"/>
                <a:lumMod val="8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ES" sz="1400" kern="1200" err="1"/>
            <a:t>Matplotlib</a:t>
          </a:r>
          <a:r>
            <a:rPr lang="es-ES" sz="1400" kern="1200"/>
            <a:t>/</a:t>
          </a:r>
          <a:r>
            <a:rPr lang="es-ES" sz="1400" kern="1200" err="1"/>
            <a:t>Seaborn</a:t>
          </a:r>
          <a:endParaRPr lang="es-ES" sz="1400" kern="1200"/>
        </a:p>
      </dsp:txBody>
      <dsp:txXfrm>
        <a:off x="7477582" y="1680881"/>
        <a:ext cx="1758899" cy="416703"/>
      </dsp:txXfrm>
    </dsp:sp>
    <dsp:sp modelId="{96B2CB55-A535-47BB-B0BF-E5EF7EF64364}">
      <dsp:nvSpPr>
        <dsp:cNvPr id="0" name=""/>
        <dsp:cNvSpPr/>
      </dsp:nvSpPr>
      <dsp:spPr>
        <a:xfrm rot="1747699">
          <a:off x="6339812" y="2171112"/>
          <a:ext cx="1159756" cy="43068"/>
        </a:xfrm>
        <a:custGeom>
          <a:avLst/>
          <a:gdLst/>
          <a:ahLst/>
          <a:cxnLst/>
          <a:rect l="0" t="0" r="0" b="0"/>
          <a:pathLst>
            <a:path>
              <a:moveTo>
                <a:pt x="0" y="21534"/>
              </a:moveTo>
              <a:lnTo>
                <a:pt x="1159756" y="21534"/>
              </a:lnTo>
            </a:path>
          </a:pathLst>
        </a:custGeom>
        <a:noFill/>
        <a:ln w="15875"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ES" sz="500" kern="1200"/>
        </a:p>
      </dsp:txBody>
      <dsp:txXfrm>
        <a:off x="6890696" y="2163652"/>
        <a:ext cx="57987" cy="57987"/>
      </dsp:txXfrm>
    </dsp:sp>
    <dsp:sp modelId="{5EBC72F1-3AEC-4175-AABC-B93BF6A95FF1}">
      <dsp:nvSpPr>
        <dsp:cNvPr id="0" name=""/>
        <dsp:cNvSpPr/>
      </dsp:nvSpPr>
      <dsp:spPr>
        <a:xfrm>
          <a:off x="7426232" y="2303277"/>
          <a:ext cx="2266296" cy="343268"/>
        </a:xfrm>
        <a:prstGeom prst="roundRect">
          <a:avLst>
            <a:gd name="adj" fmla="val 10000"/>
          </a:avLst>
        </a:prstGeom>
        <a:gradFill rotWithShape="0">
          <a:gsLst>
            <a:gs pos="0">
              <a:schemeClr val="accent1">
                <a:hueOff val="0"/>
                <a:satOff val="0"/>
                <a:lumOff val="0"/>
                <a:alphaOff val="0"/>
                <a:tint val="98000"/>
                <a:hueMod val="94000"/>
                <a:satMod val="130000"/>
                <a:lumMod val="128000"/>
              </a:schemeClr>
            </a:gs>
            <a:gs pos="100000">
              <a:schemeClr val="accent1">
                <a:hueOff val="0"/>
                <a:satOff val="0"/>
                <a:lumOff val="0"/>
                <a:alphaOff val="0"/>
                <a:shade val="94000"/>
                <a:lumMod val="8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ES" sz="1400" kern="1200" err="1"/>
            <a:t>Scikit-Learn</a:t>
          </a:r>
          <a:r>
            <a:rPr lang="es-ES" sz="1400" kern="1200"/>
            <a:t>/ </a:t>
          </a:r>
          <a:r>
            <a:rPr lang="es-ES" sz="1400" kern="1200" err="1"/>
            <a:t>Statmodels</a:t>
          </a:r>
          <a:endParaRPr lang="es-ES" sz="1400" kern="1200"/>
        </a:p>
      </dsp:txBody>
      <dsp:txXfrm>
        <a:off x="7436286" y="2313331"/>
        <a:ext cx="2246188" cy="323160"/>
      </dsp:txXfrm>
    </dsp:sp>
    <dsp:sp modelId="{4F00B96A-3C45-4D3D-88EC-5627A79CA1D4}">
      <dsp:nvSpPr>
        <dsp:cNvPr id="0" name=""/>
        <dsp:cNvSpPr/>
      </dsp:nvSpPr>
      <dsp:spPr>
        <a:xfrm rot="2843118">
          <a:off x="2689407" y="2771185"/>
          <a:ext cx="825415" cy="43068"/>
        </a:xfrm>
        <a:custGeom>
          <a:avLst/>
          <a:gdLst/>
          <a:ahLst/>
          <a:cxnLst/>
          <a:rect l="0" t="0" r="0" b="0"/>
          <a:pathLst>
            <a:path>
              <a:moveTo>
                <a:pt x="0" y="21534"/>
              </a:moveTo>
              <a:lnTo>
                <a:pt x="825415" y="21534"/>
              </a:lnTo>
            </a:path>
          </a:pathLst>
        </a:custGeom>
        <a:noFill/>
        <a:ln w="15875"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ES" sz="500" kern="1200"/>
        </a:p>
      </dsp:txBody>
      <dsp:txXfrm>
        <a:off x="3081480" y="2772083"/>
        <a:ext cx="41270" cy="41270"/>
      </dsp:txXfrm>
    </dsp:sp>
    <dsp:sp modelId="{D372FB7E-CB08-41F9-8F83-494010F15757}">
      <dsp:nvSpPr>
        <dsp:cNvPr id="0" name=""/>
        <dsp:cNvSpPr/>
      </dsp:nvSpPr>
      <dsp:spPr>
        <a:xfrm>
          <a:off x="3381545" y="2898029"/>
          <a:ext cx="1115344" cy="396822"/>
        </a:xfrm>
        <a:prstGeom prst="roundRect">
          <a:avLst>
            <a:gd name="adj" fmla="val 10000"/>
          </a:avLst>
        </a:prstGeom>
        <a:gradFill rotWithShape="0">
          <a:gsLst>
            <a:gs pos="0">
              <a:schemeClr val="accent1">
                <a:hueOff val="0"/>
                <a:satOff val="0"/>
                <a:lumOff val="0"/>
                <a:alphaOff val="0"/>
                <a:tint val="98000"/>
                <a:hueMod val="94000"/>
                <a:satMod val="130000"/>
                <a:lumMod val="128000"/>
              </a:schemeClr>
            </a:gs>
            <a:gs pos="100000">
              <a:schemeClr val="accent1">
                <a:hueOff val="0"/>
                <a:satOff val="0"/>
                <a:lumOff val="0"/>
                <a:alphaOff val="0"/>
                <a:shade val="94000"/>
                <a:lumMod val="8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ES" sz="1400" kern="1200" err="1"/>
            <a:t>PowerBi</a:t>
          </a:r>
          <a:endParaRPr lang="es-ES" sz="1400" kern="1200"/>
        </a:p>
      </dsp:txBody>
      <dsp:txXfrm>
        <a:off x="3393168" y="2909652"/>
        <a:ext cx="1092098" cy="373576"/>
      </dsp:txXfrm>
    </dsp:sp>
    <dsp:sp modelId="{FEDD5CCD-A49F-4D8E-882F-385B647591E6}">
      <dsp:nvSpPr>
        <dsp:cNvPr id="0" name=""/>
        <dsp:cNvSpPr/>
      </dsp:nvSpPr>
      <dsp:spPr>
        <a:xfrm rot="3989338">
          <a:off x="491581" y="3181232"/>
          <a:ext cx="1569961" cy="43068"/>
        </a:xfrm>
        <a:custGeom>
          <a:avLst/>
          <a:gdLst/>
          <a:ahLst/>
          <a:cxnLst/>
          <a:rect l="0" t="0" r="0" b="0"/>
          <a:pathLst>
            <a:path>
              <a:moveTo>
                <a:pt x="0" y="21534"/>
              </a:moveTo>
              <a:lnTo>
                <a:pt x="1569961" y="21534"/>
              </a:lnTo>
            </a:path>
          </a:pathLst>
        </a:custGeom>
        <a:noFill/>
        <a:ln w="15875" cap="rnd" cmpd="sng" algn="ctr">
          <a:solidFill>
            <a:schemeClr val="accent1">
              <a:shade val="6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ES" sz="500" kern="1200"/>
        </a:p>
      </dsp:txBody>
      <dsp:txXfrm>
        <a:off x="1237313" y="3163517"/>
        <a:ext cx="78498" cy="78498"/>
      </dsp:txXfrm>
    </dsp:sp>
    <dsp:sp modelId="{E5C18B8C-E5BE-4005-8F67-5750A1B5AC1C}">
      <dsp:nvSpPr>
        <dsp:cNvPr id="0" name=""/>
        <dsp:cNvSpPr/>
      </dsp:nvSpPr>
      <dsp:spPr>
        <a:xfrm>
          <a:off x="1589711" y="3630305"/>
          <a:ext cx="1082469" cy="584550"/>
        </a:xfrm>
        <a:prstGeom prst="roundRect">
          <a:avLst>
            <a:gd name="adj" fmla="val 10000"/>
          </a:avLst>
        </a:prstGeom>
        <a:gradFill rotWithShape="0">
          <a:gsLst>
            <a:gs pos="0">
              <a:schemeClr val="accent1">
                <a:hueOff val="0"/>
                <a:satOff val="0"/>
                <a:lumOff val="0"/>
                <a:alphaOff val="0"/>
                <a:tint val="98000"/>
                <a:hueMod val="94000"/>
                <a:satMod val="130000"/>
                <a:lumMod val="128000"/>
              </a:schemeClr>
            </a:gs>
            <a:gs pos="100000">
              <a:schemeClr val="accent1">
                <a:hueOff val="0"/>
                <a:satOff val="0"/>
                <a:lumOff val="0"/>
                <a:alphaOff val="0"/>
                <a:shade val="94000"/>
                <a:lumMod val="8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ES" sz="1400" kern="1200"/>
            <a:t>Control de Versiones</a:t>
          </a:r>
        </a:p>
      </dsp:txBody>
      <dsp:txXfrm>
        <a:off x="1606832" y="3647426"/>
        <a:ext cx="1048227" cy="550308"/>
      </dsp:txXfrm>
    </dsp:sp>
    <dsp:sp modelId="{6C60EA57-013E-467B-A252-F1602A4C8410}">
      <dsp:nvSpPr>
        <dsp:cNvPr id="0" name=""/>
        <dsp:cNvSpPr/>
      </dsp:nvSpPr>
      <dsp:spPr>
        <a:xfrm rot="21488513">
          <a:off x="2671980" y="3888730"/>
          <a:ext cx="759695" cy="43068"/>
        </a:xfrm>
        <a:custGeom>
          <a:avLst/>
          <a:gdLst/>
          <a:ahLst/>
          <a:cxnLst/>
          <a:rect l="0" t="0" r="0" b="0"/>
          <a:pathLst>
            <a:path>
              <a:moveTo>
                <a:pt x="0" y="21534"/>
              </a:moveTo>
              <a:lnTo>
                <a:pt x="759695" y="21534"/>
              </a:lnTo>
            </a:path>
          </a:pathLst>
        </a:custGeom>
        <a:noFill/>
        <a:ln w="15875"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ES" sz="500" kern="1200"/>
        </a:p>
      </dsp:txBody>
      <dsp:txXfrm>
        <a:off x="3032836" y="3891271"/>
        <a:ext cx="37984" cy="37984"/>
      </dsp:txXfrm>
    </dsp:sp>
    <dsp:sp modelId="{A5C2D9F8-E842-45AA-A704-3461BEAEC895}">
      <dsp:nvSpPr>
        <dsp:cNvPr id="0" name=""/>
        <dsp:cNvSpPr/>
      </dsp:nvSpPr>
      <dsp:spPr>
        <a:xfrm>
          <a:off x="3431476" y="3682837"/>
          <a:ext cx="996978" cy="430220"/>
        </a:xfrm>
        <a:prstGeom prst="roundRect">
          <a:avLst>
            <a:gd name="adj" fmla="val 10000"/>
          </a:avLst>
        </a:prstGeom>
        <a:gradFill rotWithShape="0">
          <a:gsLst>
            <a:gs pos="0">
              <a:schemeClr val="accent1">
                <a:hueOff val="0"/>
                <a:satOff val="0"/>
                <a:lumOff val="0"/>
                <a:alphaOff val="0"/>
                <a:tint val="98000"/>
                <a:hueMod val="94000"/>
                <a:satMod val="130000"/>
                <a:lumMod val="128000"/>
              </a:schemeClr>
            </a:gs>
            <a:gs pos="100000">
              <a:schemeClr val="accent1">
                <a:hueOff val="0"/>
                <a:satOff val="0"/>
                <a:lumOff val="0"/>
                <a:alphaOff val="0"/>
                <a:shade val="94000"/>
                <a:lumMod val="8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ES" sz="1400" kern="1200"/>
            <a:t>GitHub</a:t>
          </a:r>
        </a:p>
      </dsp:txBody>
      <dsp:txXfrm>
        <a:off x="3444077" y="3695438"/>
        <a:ext cx="971776" cy="405018"/>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mp>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8F91EA-A2BE-410A-94B2-0C9503CCE3A8}" type="datetimeFigureOut">
              <a:rPr lang="es-ES" smtClean="0"/>
              <a:t>03/02/2025</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225660-A072-4295-ACB6-4E6259A9372F}" type="slidenum">
              <a:rPr lang="es-ES" smtClean="0"/>
              <a:t>‹Nº›</a:t>
            </a:fld>
            <a:endParaRPr lang="es-ES"/>
          </a:p>
        </p:txBody>
      </p:sp>
    </p:spTree>
    <p:extLst>
      <p:ext uri="{BB962C8B-B14F-4D97-AF65-F5344CB8AC3E}">
        <p14:creationId xmlns:p14="http://schemas.microsoft.com/office/powerpoint/2010/main" val="4232860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kern="0" dirty="0">
                <a:effectLst/>
                <a:latin typeface="Courier New" panose="02070309020205020404" pitchFamily="49" charset="0"/>
                <a:ea typeface="Times New Roman" panose="02020603050405020304" pitchFamily="18" charset="0"/>
                <a:cs typeface="Times New Roman" panose="02020603050405020304" pitchFamily="18" charset="0"/>
              </a:rPr>
              <a:t>Una vez finalizada la fase de preparación y limpieza de los datos, pasamos a la fase de análisis descriptivo exploratorio (EDA). Durante esta etapa, nos enfocamos en comprender y visualizar los patrones y tendencias presentes en nuestros datos.</a:t>
            </a:r>
            <a:endParaRPr lang="es-E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s-ES" dirty="0"/>
          </a:p>
        </p:txBody>
      </p:sp>
      <p:sp>
        <p:nvSpPr>
          <p:cNvPr id="4" name="Marcador de número de diapositiva 3"/>
          <p:cNvSpPr>
            <a:spLocks noGrp="1"/>
          </p:cNvSpPr>
          <p:nvPr>
            <p:ph type="sldNum" sz="quarter" idx="5"/>
          </p:nvPr>
        </p:nvSpPr>
        <p:spPr/>
        <p:txBody>
          <a:bodyPr/>
          <a:lstStyle/>
          <a:p>
            <a:fld id="{54225660-A072-4295-ACB6-4E6259A9372F}" type="slidenum">
              <a:rPr lang="es-ES" smtClean="0"/>
              <a:t>9</a:t>
            </a:fld>
            <a:endParaRPr lang="es-ES"/>
          </a:p>
        </p:txBody>
      </p:sp>
    </p:spTree>
    <p:extLst>
      <p:ext uri="{BB962C8B-B14F-4D97-AF65-F5344CB8AC3E}">
        <p14:creationId xmlns:p14="http://schemas.microsoft.com/office/powerpoint/2010/main" val="24698987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54225660-A072-4295-ACB6-4E6259A9372F}" type="slidenum">
              <a:rPr lang="es-ES" smtClean="0"/>
              <a:t>14</a:t>
            </a:fld>
            <a:endParaRPr lang="es-ES"/>
          </a:p>
        </p:txBody>
      </p:sp>
    </p:spTree>
    <p:extLst>
      <p:ext uri="{BB962C8B-B14F-4D97-AF65-F5344CB8AC3E}">
        <p14:creationId xmlns:p14="http://schemas.microsoft.com/office/powerpoint/2010/main" val="35770938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54225660-A072-4295-ACB6-4E6259A9372F}" type="slidenum">
              <a:rPr lang="es-ES" smtClean="0"/>
              <a:t>18</a:t>
            </a:fld>
            <a:endParaRPr lang="es-ES"/>
          </a:p>
        </p:txBody>
      </p:sp>
    </p:spTree>
    <p:extLst>
      <p:ext uri="{BB962C8B-B14F-4D97-AF65-F5344CB8AC3E}">
        <p14:creationId xmlns:p14="http://schemas.microsoft.com/office/powerpoint/2010/main" val="30515414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54225660-A072-4295-ACB6-4E6259A9372F}" type="slidenum">
              <a:rPr lang="es-ES" smtClean="0"/>
              <a:t>19</a:t>
            </a:fld>
            <a:endParaRPr lang="es-ES"/>
          </a:p>
        </p:txBody>
      </p:sp>
    </p:spTree>
    <p:extLst>
      <p:ext uri="{BB962C8B-B14F-4D97-AF65-F5344CB8AC3E}">
        <p14:creationId xmlns:p14="http://schemas.microsoft.com/office/powerpoint/2010/main" val="29175283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54225660-A072-4295-ACB6-4E6259A9372F}" type="slidenum">
              <a:rPr lang="es-ES" smtClean="0"/>
              <a:t>20</a:t>
            </a:fld>
            <a:endParaRPr lang="es-ES"/>
          </a:p>
        </p:txBody>
      </p:sp>
    </p:spTree>
    <p:extLst>
      <p:ext uri="{BB962C8B-B14F-4D97-AF65-F5344CB8AC3E}">
        <p14:creationId xmlns:p14="http://schemas.microsoft.com/office/powerpoint/2010/main" val="37432151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C4408324-A84C-4A45-93B6-78D079CCE772}" type="datetime1">
              <a:rPr lang="en-US" smtClean="0"/>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l"/>
            <a:fld id="{FAEF9944-A4F6-4C59-AEBD-678D6480B8EA}" type="slidenum">
              <a:rPr lang="en-US" smtClean="0"/>
              <a:pPr algn="l"/>
              <a:t>‹Nº›</a:t>
            </a:fld>
            <a:endParaRPr lang="en-US"/>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4769144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C4408324-A84C-4A45-93B6-78D079CCE772}" type="datetime1">
              <a:rPr lang="en-US" smtClean="0"/>
              <a:t>2/3/2025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algn="l"/>
            <a:fld id="{FAEF9944-A4F6-4C59-AEBD-678D6480B8EA}" type="slidenum">
              <a:rPr lang="en-US" smtClean="0"/>
              <a:pPr algn="l"/>
              <a:t>‹Nº›</a:t>
            </a:fld>
            <a:endParaRPr lang="en-US"/>
          </a:p>
        </p:txBody>
      </p:sp>
    </p:spTree>
    <p:extLst>
      <p:ext uri="{BB962C8B-B14F-4D97-AF65-F5344CB8AC3E}">
        <p14:creationId xmlns:p14="http://schemas.microsoft.com/office/powerpoint/2010/main" val="374324506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C4408324-A84C-4A45-93B6-78D079CCE772}" type="datetime1">
              <a:rPr lang="en-US" smtClean="0"/>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l"/>
            <a:fld id="{FAEF9944-A4F6-4C59-AEBD-678D6480B8EA}" type="slidenum">
              <a:rPr lang="en-US" smtClean="0"/>
              <a:pPr algn="l"/>
              <a:t>‹Nº›</a:t>
            </a:fld>
            <a:endParaRPr lang="en-US"/>
          </a:p>
        </p:txBody>
      </p:sp>
    </p:spTree>
    <p:extLst>
      <p:ext uri="{BB962C8B-B14F-4D97-AF65-F5344CB8AC3E}">
        <p14:creationId xmlns:p14="http://schemas.microsoft.com/office/powerpoint/2010/main" val="94798849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s-ES"/>
              <a:t>Haga clic para modificar el estilo de título del patrón</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C4408324-A84C-4A45-93B6-78D079CCE772}" type="datetime1">
              <a:rPr lang="en-US" smtClean="0"/>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l"/>
            <a:fld id="{FAEF9944-A4F6-4C59-AEBD-678D6480B8EA}" type="slidenum">
              <a:rPr lang="en-US" smtClean="0"/>
              <a:pPr algn="l"/>
              <a:t>‹Nº›</a:t>
            </a:fld>
            <a:endParaRPr lang="en-US"/>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92831403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C4408324-A84C-4A45-93B6-78D079CCE772}" type="datetime1">
              <a:rPr lang="en-US" smtClean="0"/>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l"/>
            <a:fld id="{FAEF9944-A4F6-4C59-AEBD-678D6480B8EA}" type="slidenum">
              <a:rPr lang="en-US" smtClean="0"/>
              <a:pPr algn="l"/>
              <a:t>‹Nº›</a:t>
            </a:fld>
            <a:endParaRPr lang="en-US"/>
          </a:p>
        </p:txBody>
      </p:sp>
    </p:spTree>
    <p:extLst>
      <p:ext uri="{BB962C8B-B14F-4D97-AF65-F5344CB8AC3E}">
        <p14:creationId xmlns:p14="http://schemas.microsoft.com/office/powerpoint/2010/main" val="304149032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s-ES"/>
              <a:t>Haga clic para modificar el estilo de título del patrón</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s-ES"/>
              <a:t>Haga clic para modificar los estilos de texto del patrón</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C4408324-A84C-4A45-93B6-78D079CCE772}" type="datetime1">
              <a:rPr lang="en-US" smtClean="0"/>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l"/>
            <a:fld id="{FAEF9944-A4F6-4C59-AEBD-678D6480B8EA}" type="slidenum">
              <a:rPr lang="en-US" smtClean="0"/>
              <a:pPr algn="l"/>
              <a:t>‹Nº›</a:t>
            </a:fld>
            <a:endParaRPr lang="en-US"/>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13599778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s-ES"/>
              <a:t>Haga clic para modificar el estilo de título del patrón</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s-ES"/>
              <a:t>Haga clic para modificar los estilos de texto del patrón</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C4408324-A84C-4A45-93B6-78D079CCE772}" type="datetime1">
              <a:rPr lang="en-US" smtClean="0"/>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l"/>
            <a:fld id="{FAEF9944-A4F6-4C59-AEBD-678D6480B8EA}" type="slidenum">
              <a:rPr lang="en-US" smtClean="0"/>
              <a:pPr algn="l"/>
              <a:t>‹Nº›</a:t>
            </a:fld>
            <a:endParaRPr lang="en-US"/>
          </a:p>
        </p:txBody>
      </p:sp>
    </p:spTree>
    <p:extLst>
      <p:ext uri="{BB962C8B-B14F-4D97-AF65-F5344CB8AC3E}">
        <p14:creationId xmlns:p14="http://schemas.microsoft.com/office/powerpoint/2010/main" val="273940557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4408324-A84C-4A45-93B6-78D079CCE772}" type="datetime1">
              <a:rPr lang="en-US" smtClean="0"/>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l"/>
            <a:fld id="{FAEF9944-A4F6-4C59-AEBD-678D6480B8EA}" type="slidenum">
              <a:rPr lang="en-US" smtClean="0"/>
              <a:pPr algn="l"/>
              <a:t>‹Nº›</a:t>
            </a:fld>
            <a:endParaRPr lang="en-US"/>
          </a:p>
        </p:txBody>
      </p:sp>
    </p:spTree>
    <p:extLst>
      <p:ext uri="{BB962C8B-B14F-4D97-AF65-F5344CB8AC3E}">
        <p14:creationId xmlns:p14="http://schemas.microsoft.com/office/powerpoint/2010/main" val="3591891857"/>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4408324-A84C-4A45-93B6-78D079CCE772}" type="datetime1">
              <a:rPr lang="en-US" smtClean="0"/>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l"/>
            <a:fld id="{FAEF9944-A4F6-4C59-AEBD-678D6480B8EA}" type="slidenum">
              <a:rPr lang="en-US" smtClean="0"/>
              <a:pPr algn="l"/>
              <a:t>‹Nº›</a:t>
            </a:fld>
            <a:endParaRPr lang="en-US"/>
          </a:p>
        </p:txBody>
      </p:sp>
    </p:spTree>
    <p:extLst>
      <p:ext uri="{BB962C8B-B14F-4D97-AF65-F5344CB8AC3E}">
        <p14:creationId xmlns:p14="http://schemas.microsoft.com/office/powerpoint/2010/main" val="2378731876"/>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4408324-A84C-4A45-93B6-78D079CCE772}" type="datetime1">
              <a:rPr lang="en-US" smtClean="0"/>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l"/>
            <a:fld id="{FAEF9944-A4F6-4C59-AEBD-678D6480B8EA}" type="slidenum">
              <a:rPr lang="en-US" smtClean="0"/>
              <a:pPr algn="l"/>
              <a:t>‹Nº›</a:t>
            </a:fld>
            <a:endParaRPr lang="en-US"/>
          </a:p>
        </p:txBody>
      </p:sp>
    </p:spTree>
    <p:extLst>
      <p:ext uri="{BB962C8B-B14F-4D97-AF65-F5344CB8AC3E}">
        <p14:creationId xmlns:p14="http://schemas.microsoft.com/office/powerpoint/2010/main" val="1528248905"/>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C4408324-A84C-4A45-93B6-78D079CCE772}" type="datetime1">
              <a:rPr lang="en-US" smtClean="0"/>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l"/>
            <a:fld id="{FAEF9944-A4F6-4C59-AEBD-678D6480B8EA}" type="slidenum">
              <a:rPr lang="en-US" smtClean="0"/>
              <a:pPr algn="l"/>
              <a:t>‹Nº›</a:t>
            </a:fld>
            <a:endParaRPr lang="en-US"/>
          </a:p>
        </p:txBody>
      </p:sp>
    </p:spTree>
    <p:extLst>
      <p:ext uri="{BB962C8B-B14F-4D97-AF65-F5344CB8AC3E}">
        <p14:creationId xmlns:p14="http://schemas.microsoft.com/office/powerpoint/2010/main" val="124266568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C4408324-A84C-4A45-93B6-78D079CCE772}" type="datetime1">
              <a:rPr lang="en-US" smtClean="0"/>
              <a:t>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lgn="l"/>
            <a:fld id="{FAEF9944-A4F6-4C59-AEBD-678D6480B8EA}" type="slidenum">
              <a:rPr lang="en-US" smtClean="0"/>
              <a:pPr algn="l"/>
              <a:t>‹Nº›</a:t>
            </a:fld>
            <a:endParaRPr lang="en-US"/>
          </a:p>
        </p:txBody>
      </p:sp>
    </p:spTree>
    <p:extLst>
      <p:ext uri="{BB962C8B-B14F-4D97-AF65-F5344CB8AC3E}">
        <p14:creationId xmlns:p14="http://schemas.microsoft.com/office/powerpoint/2010/main" val="237333299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C4408324-A84C-4A45-93B6-78D079CCE772}" type="datetime1">
              <a:rPr lang="en-US" smtClean="0"/>
              <a:t>2/3/2025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algn="l"/>
            <a:fld id="{FAEF9944-A4F6-4C59-AEBD-678D6480B8EA}" type="slidenum">
              <a:rPr lang="en-US" smtClean="0"/>
              <a:pPr algn="l"/>
              <a:t>‹Nº›</a:t>
            </a:fld>
            <a:endParaRPr lang="en-US"/>
          </a:p>
        </p:txBody>
      </p:sp>
    </p:spTree>
    <p:extLst>
      <p:ext uri="{BB962C8B-B14F-4D97-AF65-F5344CB8AC3E}">
        <p14:creationId xmlns:p14="http://schemas.microsoft.com/office/powerpoint/2010/main" val="287436374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4408324-A84C-4A45-93B6-78D079CCE772}" type="datetime1">
              <a:rPr lang="en-US" smtClean="0"/>
              <a:t>2/3/2025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algn="l"/>
            <a:fld id="{FAEF9944-A4F6-4C59-AEBD-678D6480B8EA}" type="slidenum">
              <a:rPr lang="en-US" smtClean="0"/>
              <a:pPr algn="l"/>
              <a:t>‹Nº›</a:t>
            </a:fld>
            <a:endParaRPr lang="en-US"/>
          </a:p>
        </p:txBody>
      </p:sp>
    </p:spTree>
    <p:extLst>
      <p:ext uri="{BB962C8B-B14F-4D97-AF65-F5344CB8AC3E}">
        <p14:creationId xmlns:p14="http://schemas.microsoft.com/office/powerpoint/2010/main" val="1990035111"/>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408324-A84C-4A45-93B6-78D079CCE772}" type="datetime1">
              <a:rPr lang="en-US" smtClean="0"/>
              <a:t>2/3/2025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algn="l"/>
            <a:fld id="{FAEF9944-A4F6-4C59-AEBD-678D6480B8EA}" type="slidenum">
              <a:rPr lang="en-US" smtClean="0"/>
              <a:pPr algn="l"/>
              <a:t>‹Nº›</a:t>
            </a:fld>
            <a:endParaRPr lang="en-US"/>
          </a:p>
        </p:txBody>
      </p:sp>
    </p:spTree>
    <p:extLst>
      <p:ext uri="{BB962C8B-B14F-4D97-AF65-F5344CB8AC3E}">
        <p14:creationId xmlns:p14="http://schemas.microsoft.com/office/powerpoint/2010/main" val="80172646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4408324-A84C-4A45-93B6-78D079CCE772}" type="datetime1">
              <a:rPr lang="en-US" smtClean="0"/>
              <a:t>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lgn="l"/>
            <a:fld id="{FAEF9944-A4F6-4C59-AEBD-678D6480B8EA}" type="slidenum">
              <a:rPr lang="en-US" smtClean="0"/>
              <a:pPr algn="l"/>
              <a:t>‹Nº›</a:t>
            </a:fld>
            <a:endParaRPr lang="en-US"/>
          </a:p>
        </p:txBody>
      </p:sp>
    </p:spTree>
    <p:extLst>
      <p:ext uri="{BB962C8B-B14F-4D97-AF65-F5344CB8AC3E}">
        <p14:creationId xmlns:p14="http://schemas.microsoft.com/office/powerpoint/2010/main" val="18304474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s-ES"/>
              <a:t>Haga clic para modificar el estilo de título del patrón</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4408324-A84C-4A45-93B6-78D079CCE772}" type="datetime1">
              <a:rPr lang="en-US" smtClean="0"/>
              <a:t>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lgn="l"/>
            <a:fld id="{FAEF9944-A4F6-4C59-AEBD-678D6480B8EA}" type="slidenum">
              <a:rPr lang="en-US" smtClean="0"/>
              <a:pPr algn="l"/>
              <a:t>‹Nº›</a:t>
            </a:fld>
            <a:endParaRPr lang="en-US"/>
          </a:p>
        </p:txBody>
      </p:sp>
    </p:spTree>
    <p:extLst>
      <p:ext uri="{BB962C8B-B14F-4D97-AF65-F5344CB8AC3E}">
        <p14:creationId xmlns:p14="http://schemas.microsoft.com/office/powerpoint/2010/main" val="74088243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97000"/>
                <a:hueMod val="92000"/>
                <a:satMod val="169000"/>
                <a:lumMod val="164000"/>
              </a:schemeClr>
            </a:gs>
            <a:gs pos="17000">
              <a:schemeClr val="bg2">
                <a:shade val="96000"/>
                <a:satMod val="120000"/>
                <a:lumMod val="86000"/>
              </a:schemeClr>
            </a:gs>
          </a:gsLst>
          <a:lin ang="6120000" scaled="1"/>
          <a:tileRect/>
        </a:gradFill>
        <a:effectLst/>
      </p:bgPr>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C4408324-A84C-4A45-93B6-78D079CCE772}" type="datetime1">
              <a:rPr lang="en-US" smtClean="0"/>
              <a:t>2/3/2025</a:t>
            </a:fld>
            <a:endParaRPr lang="en-US"/>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pPr algn="l"/>
            <a:fld id="{FAEF9944-A4F6-4C59-AEBD-678D6480B8EA}" type="slidenum">
              <a:rPr lang="en-US" smtClean="0"/>
              <a:pPr algn="l"/>
              <a:t>‹Nº›</a:t>
            </a:fld>
            <a:endParaRPr lang="en-US"/>
          </a:p>
        </p:txBody>
      </p:sp>
    </p:spTree>
    <p:extLst>
      <p:ext uri="{BB962C8B-B14F-4D97-AF65-F5344CB8AC3E}">
        <p14:creationId xmlns:p14="http://schemas.microsoft.com/office/powerpoint/2010/main" val="2981645407"/>
      </p:ext>
    </p:extLst>
  </p:cSld>
  <p:clrMap bg1="dk1" tx1="lt1" bg2="dk2" tx2="lt2" accent1="accent1" accent2="accent2" accent3="accent3" accent4="accent4" accent5="accent5" accent6="accent6" hlink="hlink" folHlink="folHlink"/>
  <p:sldLayoutIdLst>
    <p:sldLayoutId id="2147483770" r:id="rId1"/>
    <p:sldLayoutId id="2147483771" r:id="rId2"/>
    <p:sldLayoutId id="2147483772" r:id="rId3"/>
    <p:sldLayoutId id="2147483773" r:id="rId4"/>
    <p:sldLayoutId id="2147483774" r:id="rId5"/>
    <p:sldLayoutId id="2147483775" r:id="rId6"/>
    <p:sldLayoutId id="2147483776" r:id="rId7"/>
    <p:sldLayoutId id="2147483777" r:id="rId8"/>
    <p:sldLayoutId id="2147483778" r:id="rId9"/>
    <p:sldLayoutId id="2147483779" r:id="rId10"/>
    <p:sldLayoutId id="2147483780" r:id="rId11"/>
    <p:sldLayoutId id="2147483781" r:id="rId12"/>
    <p:sldLayoutId id="2147483782" r:id="rId13"/>
    <p:sldLayoutId id="2147483783" r:id="rId14"/>
    <p:sldLayoutId id="2147483784" r:id="rId15"/>
    <p:sldLayoutId id="2147483785" r:id="rId16"/>
    <p:sldLayoutId id="2147483786" r:id="rId17"/>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23.pn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hyperlink" Target="https://datos.madrid.es/sites/v/index.jsp?vgnextoid=fa8357cec5efa610VgnVCM1000001d4a900aRCRD&amp;vgnextchannel=374512b9ace9f310VgnVCM100000171f5a0aRCRD" TargetMode="External"/><Relationship Id="rId2" Type="http://schemas.openxmlformats.org/officeDocument/2006/relationships/hyperlink" Target="https://datos.madrid.es/sites/v/index.jsp?vgnextoid=aecb88a7e2b73410VgnVCM2000000c205a0aRCRD&amp;vgnextchannel=374512b9ace9f310VgnVCM100000171f5a0aRCRD" TargetMode="External"/><Relationship Id="rId1" Type="http://schemas.openxmlformats.org/officeDocument/2006/relationships/slideLayout" Target="../slideLayouts/slideLayout8.xml"/><Relationship Id="rId5" Type="http://schemas.openxmlformats.org/officeDocument/2006/relationships/image" Target="../media/image3.png"/><Relationship Id="rId4" Type="http://schemas.openxmlformats.org/officeDocument/2006/relationships/image" Target="../media/image2.tmp"/></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Ciudad con edificios altos&#10;&#10;Descripción generada automáticamente">
            <a:extLst>
              <a:ext uri="{FF2B5EF4-FFF2-40B4-BE49-F238E27FC236}">
                <a16:creationId xmlns:a16="http://schemas.microsoft.com/office/drawing/2014/main" id="{56EB0384-68AF-B664-1E21-8E967E769D72}"/>
              </a:ext>
            </a:extLst>
          </p:cNvPr>
          <p:cNvPicPr>
            <a:picLocks noChangeAspect="1"/>
          </p:cNvPicPr>
          <p:nvPr/>
        </p:nvPicPr>
        <p:blipFill rotWithShape="1">
          <a:blip r:embed="rId2">
            <a:extLst>
              <a:ext uri="{28A0092B-C50C-407E-A947-70E740481C1C}">
                <a14:useLocalDpi xmlns:a14="http://schemas.microsoft.com/office/drawing/2010/main" val="0"/>
              </a:ext>
            </a:extLst>
          </a:blip>
          <a:srcRect t="17596" b="7404"/>
          <a:stretch/>
        </p:blipFill>
        <p:spPr>
          <a:xfrm>
            <a:off x="0" y="0"/>
            <a:ext cx="12191980" cy="6964417"/>
          </a:xfrm>
          <a:prstGeom prst="rect">
            <a:avLst/>
          </a:prstGeom>
        </p:spPr>
      </p:pic>
      <p:sp>
        <p:nvSpPr>
          <p:cNvPr id="2" name="Título 1">
            <a:extLst>
              <a:ext uri="{FF2B5EF4-FFF2-40B4-BE49-F238E27FC236}">
                <a16:creationId xmlns:a16="http://schemas.microsoft.com/office/drawing/2014/main" id="{55FB1B7A-838F-4579-348C-B24634019B9C}"/>
              </a:ext>
            </a:extLst>
          </p:cNvPr>
          <p:cNvSpPr>
            <a:spLocks noGrp="1"/>
          </p:cNvSpPr>
          <p:nvPr>
            <p:ph type="title"/>
          </p:nvPr>
        </p:nvSpPr>
        <p:spPr>
          <a:xfrm>
            <a:off x="4786604" y="438539"/>
            <a:ext cx="6540759" cy="1987420"/>
          </a:xfrm>
        </p:spPr>
        <p:txBody>
          <a:bodyPr vert="horz" lIns="109728" tIns="109728" rIns="109728" bIns="91440" rtlCol="0" anchor="b">
            <a:normAutofit fontScale="90000"/>
          </a:bodyPr>
          <a:lstStyle/>
          <a:p>
            <a:pPr algn="ctr">
              <a:lnSpc>
                <a:spcPct val="120000"/>
              </a:lnSpc>
            </a:pPr>
            <a:r>
              <a:rPr lang="en-US" sz="5400" dirty="0">
                <a:latin typeface="Britannic Bold" panose="020B0903060703020204" pitchFamily="34" charset="0"/>
              </a:rPr>
              <a:t>Calidad del Aire  </a:t>
            </a:r>
            <a:br>
              <a:rPr lang="en-US" sz="5400" dirty="0">
                <a:latin typeface="Britannic Bold" panose="020B0903060703020204" pitchFamily="34" charset="0"/>
              </a:rPr>
            </a:br>
            <a:r>
              <a:rPr lang="en-US" sz="5400" dirty="0">
                <a:latin typeface="Britannic Bold" panose="020B0903060703020204" pitchFamily="34" charset="0"/>
              </a:rPr>
              <a:t>EN Madrid</a:t>
            </a:r>
            <a:br>
              <a:rPr lang="en-US" sz="5400" dirty="0">
                <a:latin typeface="Britannic Bold" panose="020B0903060703020204" pitchFamily="34" charset="0"/>
              </a:rPr>
            </a:br>
            <a:r>
              <a:rPr lang="en-US" sz="1600" dirty="0">
                <a:latin typeface="Britannic Bold" panose="020B0903060703020204" pitchFamily="34" charset="0"/>
              </a:rPr>
              <a:t>(01/01/2019 </a:t>
            </a:r>
            <a:r>
              <a:rPr lang="en-US" sz="1600" cap="none" dirty="0">
                <a:latin typeface="Britannic Bold" panose="020B0903060703020204" pitchFamily="34" charset="0"/>
              </a:rPr>
              <a:t>a</a:t>
            </a:r>
            <a:r>
              <a:rPr lang="en-US" sz="1600" dirty="0">
                <a:latin typeface="Britannic Bold" panose="020B0903060703020204" pitchFamily="34" charset="0"/>
              </a:rPr>
              <a:t> 31/05/2023)</a:t>
            </a:r>
          </a:p>
        </p:txBody>
      </p:sp>
    </p:spTree>
    <p:extLst>
      <p:ext uri="{BB962C8B-B14F-4D97-AF65-F5344CB8AC3E}">
        <p14:creationId xmlns:p14="http://schemas.microsoft.com/office/powerpoint/2010/main" val="34095274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78DC17-77D8-ED1A-D832-89ED8C078CB3}"/>
              </a:ext>
            </a:extLst>
          </p:cNvPr>
          <p:cNvSpPr>
            <a:spLocks noGrp="1"/>
          </p:cNvSpPr>
          <p:nvPr>
            <p:ph type="title"/>
          </p:nvPr>
        </p:nvSpPr>
        <p:spPr>
          <a:xfrm>
            <a:off x="1458653" y="372532"/>
            <a:ext cx="8534400" cy="1507067"/>
          </a:xfrm>
        </p:spPr>
        <p:txBody>
          <a:bodyPr>
            <a:normAutofit/>
          </a:bodyPr>
          <a:lstStyle/>
          <a:p>
            <a:pPr algn="ctr"/>
            <a:r>
              <a:rPr lang="es-ES" b="1" dirty="0"/>
              <a:t>Eda - BIVARIANTE</a:t>
            </a:r>
          </a:p>
        </p:txBody>
      </p:sp>
      <p:pic>
        <p:nvPicPr>
          <p:cNvPr id="12" name="Marcador de contenido 11" descr="Gráfico, Gráfico de barras&#10;&#10;Descripción generada automáticamente">
            <a:extLst>
              <a:ext uri="{FF2B5EF4-FFF2-40B4-BE49-F238E27FC236}">
                <a16:creationId xmlns:a16="http://schemas.microsoft.com/office/drawing/2014/main" id="{717B942D-3456-D6A4-B24E-B2B919EDF273}"/>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934275" y="1751632"/>
            <a:ext cx="7583155" cy="4733836"/>
          </a:xfrm>
        </p:spPr>
      </p:pic>
    </p:spTree>
    <p:extLst>
      <p:ext uri="{BB962C8B-B14F-4D97-AF65-F5344CB8AC3E}">
        <p14:creationId xmlns:p14="http://schemas.microsoft.com/office/powerpoint/2010/main" val="17411330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954C194-A1DD-627D-0953-396810E8A80E}"/>
              </a:ext>
            </a:extLst>
          </p:cNvPr>
          <p:cNvSpPr>
            <a:spLocks noGrp="1"/>
          </p:cNvSpPr>
          <p:nvPr>
            <p:ph type="title"/>
          </p:nvPr>
        </p:nvSpPr>
        <p:spPr>
          <a:xfrm>
            <a:off x="1626604" y="297887"/>
            <a:ext cx="8534400" cy="1507067"/>
          </a:xfrm>
        </p:spPr>
        <p:txBody>
          <a:bodyPr>
            <a:normAutofit/>
          </a:bodyPr>
          <a:lstStyle/>
          <a:p>
            <a:pPr algn="ctr"/>
            <a:r>
              <a:rPr lang="es-ES" b="1" dirty="0"/>
              <a:t>Eda - MULTIVARIANTE</a:t>
            </a:r>
          </a:p>
        </p:txBody>
      </p:sp>
      <p:pic>
        <p:nvPicPr>
          <p:cNvPr id="12" name="Imagen 11" descr="Gráfico, Gráfico de barras&#10;&#10;Descripción generada automáticamente">
            <a:extLst>
              <a:ext uri="{FF2B5EF4-FFF2-40B4-BE49-F238E27FC236}">
                <a16:creationId xmlns:a16="http://schemas.microsoft.com/office/drawing/2014/main" id="{E77A47A4-24ED-A86E-CF2D-CABDF40372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4454" y="1603299"/>
            <a:ext cx="8763092" cy="4658640"/>
          </a:xfrm>
          <a:prstGeom prst="rect">
            <a:avLst/>
          </a:prstGeom>
        </p:spPr>
      </p:pic>
    </p:spTree>
    <p:extLst>
      <p:ext uri="{BB962C8B-B14F-4D97-AF65-F5344CB8AC3E}">
        <p14:creationId xmlns:p14="http://schemas.microsoft.com/office/powerpoint/2010/main" val="18362291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38E7EC0-D016-DFB5-F064-E169E6A1D0C2}"/>
              </a:ext>
            </a:extLst>
          </p:cNvPr>
          <p:cNvSpPr>
            <a:spLocks noGrp="1"/>
          </p:cNvSpPr>
          <p:nvPr>
            <p:ph type="title"/>
          </p:nvPr>
        </p:nvSpPr>
        <p:spPr>
          <a:xfrm>
            <a:off x="1015057" y="364594"/>
            <a:ext cx="8534400" cy="1507067"/>
          </a:xfrm>
        </p:spPr>
        <p:txBody>
          <a:bodyPr>
            <a:normAutofit/>
          </a:bodyPr>
          <a:lstStyle/>
          <a:p>
            <a:pPr algn="ctr"/>
            <a:r>
              <a:rPr lang="es-ES" b="1"/>
              <a:t>MODELOS PREDICTIVOS</a:t>
            </a:r>
            <a:br>
              <a:rPr lang="es-ES" b="1"/>
            </a:br>
            <a:r>
              <a:rPr lang="es-ES" sz="2400" b="1"/>
              <a:t>(Regresión Lineal Simple)</a:t>
            </a:r>
          </a:p>
        </p:txBody>
      </p:sp>
      <p:grpSp>
        <p:nvGrpSpPr>
          <p:cNvPr id="13" name="Grupo 12">
            <a:extLst>
              <a:ext uri="{FF2B5EF4-FFF2-40B4-BE49-F238E27FC236}">
                <a16:creationId xmlns:a16="http://schemas.microsoft.com/office/drawing/2014/main" id="{54FAFC6A-1DCE-0A76-8AB3-E6EE097A0A4B}"/>
              </a:ext>
            </a:extLst>
          </p:cNvPr>
          <p:cNvGrpSpPr/>
          <p:nvPr/>
        </p:nvGrpSpPr>
        <p:grpSpPr>
          <a:xfrm>
            <a:off x="363794" y="1904985"/>
            <a:ext cx="6705600" cy="4869442"/>
            <a:chOff x="50246" y="2095087"/>
            <a:chExt cx="6588703" cy="3339162"/>
          </a:xfrm>
        </p:grpSpPr>
        <p:sp>
          <p:nvSpPr>
            <p:cNvPr id="8" name="CuadroTexto 7">
              <a:extLst>
                <a:ext uri="{FF2B5EF4-FFF2-40B4-BE49-F238E27FC236}">
                  <a16:creationId xmlns:a16="http://schemas.microsoft.com/office/drawing/2014/main" id="{E7CBC8EE-7DB7-9FC4-4214-30BAAFB8CEDF}"/>
                </a:ext>
              </a:extLst>
            </p:cNvPr>
            <p:cNvSpPr txBox="1"/>
            <p:nvPr/>
          </p:nvSpPr>
          <p:spPr>
            <a:xfrm>
              <a:off x="2143176" y="2095087"/>
              <a:ext cx="2610616" cy="369332"/>
            </a:xfrm>
            <a:prstGeom prst="rect">
              <a:avLst/>
            </a:prstGeom>
            <a:noFill/>
          </p:spPr>
          <p:txBody>
            <a:bodyPr wrap="square" rtlCol="0">
              <a:spAutoFit/>
            </a:bodyPr>
            <a:lstStyle/>
            <a:p>
              <a:pPr algn="ctr"/>
              <a:r>
                <a:rPr lang="es-ES" b="1" dirty="0"/>
                <a:t>ICA-NO2</a:t>
              </a:r>
            </a:p>
          </p:txBody>
        </p:sp>
        <p:pic>
          <p:nvPicPr>
            <p:cNvPr id="5" name="Imagen 4" descr="Gráfico, Gráfico de dispersión&#10;&#10;Descripción generada automáticamente">
              <a:extLst>
                <a:ext uri="{FF2B5EF4-FFF2-40B4-BE49-F238E27FC236}">
                  <a16:creationId xmlns:a16="http://schemas.microsoft.com/office/drawing/2014/main" id="{44BAFA5D-F23A-6455-CECB-608662CE3E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46" y="2502451"/>
              <a:ext cx="3300454" cy="2462515"/>
            </a:xfrm>
            <a:prstGeom prst="rect">
              <a:avLst/>
            </a:prstGeom>
          </p:spPr>
        </p:pic>
        <p:pic>
          <p:nvPicPr>
            <p:cNvPr id="7" name="Imagen 6" descr="Gráfico, Gráfico de dispersión&#10;&#10;Descripción generada automáticamente">
              <a:extLst>
                <a:ext uri="{FF2B5EF4-FFF2-40B4-BE49-F238E27FC236}">
                  <a16:creationId xmlns:a16="http://schemas.microsoft.com/office/drawing/2014/main" id="{526E8EFB-302A-ABC5-DEFD-11F4CFFDC2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0700" y="2502451"/>
              <a:ext cx="3288249" cy="2462515"/>
            </a:xfrm>
            <a:prstGeom prst="rect">
              <a:avLst/>
            </a:prstGeom>
          </p:spPr>
        </p:pic>
        <p:sp>
          <p:nvSpPr>
            <p:cNvPr id="9" name="CuadroTexto 8">
              <a:extLst>
                <a:ext uri="{FF2B5EF4-FFF2-40B4-BE49-F238E27FC236}">
                  <a16:creationId xmlns:a16="http://schemas.microsoft.com/office/drawing/2014/main" id="{8C990981-867C-610A-B2C4-E76A1FF4A743}"/>
                </a:ext>
              </a:extLst>
            </p:cNvPr>
            <p:cNvSpPr txBox="1"/>
            <p:nvPr/>
          </p:nvSpPr>
          <p:spPr>
            <a:xfrm>
              <a:off x="2805825" y="5095695"/>
              <a:ext cx="2062065" cy="338554"/>
            </a:xfrm>
            <a:prstGeom prst="rect">
              <a:avLst/>
            </a:prstGeom>
            <a:noFill/>
          </p:spPr>
          <p:txBody>
            <a:bodyPr wrap="square" rtlCol="0">
              <a:spAutoFit/>
            </a:bodyPr>
            <a:lstStyle/>
            <a:p>
              <a:r>
                <a:rPr lang="es-ES" sz="800" dirty="0" err="1"/>
                <a:t>mse</a:t>
              </a:r>
              <a:r>
                <a:rPr lang="es-ES" sz="800" dirty="0"/>
                <a:t>: 102.3504802548885</a:t>
              </a:r>
            </a:p>
            <a:p>
              <a:r>
                <a:rPr lang="es-ES" sz="800" dirty="0" err="1"/>
                <a:t>rmse</a:t>
              </a:r>
              <a:r>
                <a:rPr lang="es-ES" sz="800" dirty="0"/>
                <a:t> 10.116841416909157</a:t>
              </a:r>
            </a:p>
          </p:txBody>
        </p:sp>
      </p:grpSp>
      <p:grpSp>
        <p:nvGrpSpPr>
          <p:cNvPr id="6" name="Grupo 5">
            <a:extLst>
              <a:ext uri="{FF2B5EF4-FFF2-40B4-BE49-F238E27FC236}">
                <a16:creationId xmlns:a16="http://schemas.microsoft.com/office/drawing/2014/main" id="{00E3969D-5979-3ABA-B62B-DF042D0DCFF2}"/>
              </a:ext>
            </a:extLst>
          </p:cNvPr>
          <p:cNvGrpSpPr/>
          <p:nvPr/>
        </p:nvGrpSpPr>
        <p:grpSpPr>
          <a:xfrm>
            <a:off x="7304114" y="2622755"/>
            <a:ext cx="4339822" cy="3296674"/>
            <a:chOff x="4795891" y="2162745"/>
            <a:chExt cx="4881284" cy="4544731"/>
          </a:xfrm>
        </p:grpSpPr>
        <p:pic>
          <p:nvPicPr>
            <p:cNvPr id="4" name="Imagen 3" descr="Gráfico, Gráfico de dispersión&#10;&#10;Descripción generada automáticamente">
              <a:extLst>
                <a:ext uri="{FF2B5EF4-FFF2-40B4-BE49-F238E27FC236}">
                  <a16:creationId xmlns:a16="http://schemas.microsoft.com/office/drawing/2014/main" id="{0A4DCF6E-E15A-3ADC-9EB8-F1D168A50C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28972" y="2687571"/>
              <a:ext cx="2344453" cy="1781176"/>
            </a:xfrm>
            <a:prstGeom prst="rect">
              <a:avLst/>
            </a:prstGeom>
          </p:spPr>
        </p:pic>
        <p:pic>
          <p:nvPicPr>
            <p:cNvPr id="10" name="Imagen 9" descr="Gráfico, Gráfico de dispersión&#10;&#10;Descripción generada automáticamente">
              <a:extLst>
                <a:ext uri="{FF2B5EF4-FFF2-40B4-BE49-F238E27FC236}">
                  <a16:creationId xmlns:a16="http://schemas.microsoft.com/office/drawing/2014/main" id="{DDDF18A0-6C72-619F-A548-7A04AC43E51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28972" y="4479878"/>
              <a:ext cx="2344453" cy="1856157"/>
            </a:xfrm>
            <a:prstGeom prst="rect">
              <a:avLst/>
            </a:prstGeom>
          </p:spPr>
        </p:pic>
        <p:sp>
          <p:nvSpPr>
            <p:cNvPr id="11" name="CuadroTexto 10">
              <a:extLst>
                <a:ext uri="{FF2B5EF4-FFF2-40B4-BE49-F238E27FC236}">
                  <a16:creationId xmlns:a16="http://schemas.microsoft.com/office/drawing/2014/main" id="{76B0BA1D-A963-825F-DD02-A462049E5384}"/>
                </a:ext>
              </a:extLst>
            </p:cNvPr>
            <p:cNvSpPr txBox="1"/>
            <p:nvPr/>
          </p:nvSpPr>
          <p:spPr>
            <a:xfrm>
              <a:off x="5324722" y="6368922"/>
              <a:ext cx="2286002" cy="338554"/>
            </a:xfrm>
            <a:prstGeom prst="rect">
              <a:avLst/>
            </a:prstGeom>
            <a:noFill/>
          </p:spPr>
          <p:txBody>
            <a:bodyPr wrap="square" rtlCol="0">
              <a:spAutoFit/>
            </a:bodyPr>
            <a:lstStyle/>
            <a:p>
              <a:r>
                <a:rPr lang="es-ES" sz="800"/>
                <a:t>MSE 57.644075430884165</a:t>
              </a:r>
            </a:p>
            <a:p>
              <a:r>
                <a:rPr lang="es-ES" sz="800"/>
                <a:t>R2 0.09670367673050417</a:t>
              </a:r>
            </a:p>
          </p:txBody>
        </p:sp>
        <p:sp>
          <p:nvSpPr>
            <p:cNvPr id="12" name="CuadroTexto 11">
              <a:extLst>
                <a:ext uri="{FF2B5EF4-FFF2-40B4-BE49-F238E27FC236}">
                  <a16:creationId xmlns:a16="http://schemas.microsoft.com/office/drawing/2014/main" id="{9AD95EF5-B7F2-F2D8-7757-04EAA5041CCE}"/>
                </a:ext>
              </a:extLst>
            </p:cNvPr>
            <p:cNvSpPr txBox="1"/>
            <p:nvPr/>
          </p:nvSpPr>
          <p:spPr>
            <a:xfrm>
              <a:off x="4795891" y="2162745"/>
              <a:ext cx="2610616" cy="369332"/>
            </a:xfrm>
            <a:prstGeom prst="rect">
              <a:avLst/>
            </a:prstGeom>
            <a:noFill/>
          </p:spPr>
          <p:txBody>
            <a:bodyPr wrap="square" rtlCol="0">
              <a:spAutoFit/>
            </a:bodyPr>
            <a:lstStyle/>
            <a:p>
              <a:pPr algn="ctr"/>
              <a:r>
                <a:rPr lang="es-ES" b="1" dirty="0"/>
                <a:t>ICA-TEMPERATURA</a:t>
              </a:r>
            </a:p>
          </p:txBody>
        </p:sp>
        <p:pic>
          <p:nvPicPr>
            <p:cNvPr id="14" name="Imagen 13" descr="Gráfico, Gráfico de dispersión&#10;&#10;Descripción generada automáticamente">
              <a:extLst>
                <a:ext uri="{FF2B5EF4-FFF2-40B4-BE49-F238E27FC236}">
                  <a16:creationId xmlns:a16="http://schemas.microsoft.com/office/drawing/2014/main" id="{F2A43D00-50BB-5C08-B69B-AD0EB2BB967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41643" y="2687571"/>
              <a:ext cx="2435532" cy="1817185"/>
            </a:xfrm>
            <a:prstGeom prst="rect">
              <a:avLst/>
            </a:prstGeom>
          </p:spPr>
        </p:pic>
        <p:pic>
          <p:nvPicPr>
            <p:cNvPr id="16" name="Imagen 15" descr="Gráfico, Gráfico de dispersión&#10;&#10;Descripción generada automáticamente">
              <a:extLst>
                <a:ext uri="{FF2B5EF4-FFF2-40B4-BE49-F238E27FC236}">
                  <a16:creationId xmlns:a16="http://schemas.microsoft.com/office/drawing/2014/main" id="{9C63534B-5DD0-6D3F-4E0D-23E1DECADF12}"/>
                </a:ext>
              </a:extLst>
            </p:cNvPr>
            <p:cNvPicPr>
              <a:picLocks noChangeAspect="1"/>
            </p:cNvPicPr>
            <p:nvPr/>
          </p:nvPicPr>
          <p:blipFill rotWithShape="1">
            <a:blip r:embed="rId7">
              <a:extLst>
                <a:ext uri="{28A0092B-C50C-407E-A947-70E740481C1C}">
                  <a14:useLocalDpi xmlns:a14="http://schemas.microsoft.com/office/drawing/2010/main" val="0"/>
                </a:ext>
              </a:extLst>
            </a:blip>
            <a:srcRect l="3767"/>
            <a:stretch/>
          </p:blipFill>
          <p:spPr>
            <a:xfrm flipH="1">
              <a:off x="7260067" y="4450432"/>
              <a:ext cx="2417108" cy="1882481"/>
            </a:xfrm>
            <a:prstGeom prst="rect">
              <a:avLst/>
            </a:prstGeom>
          </p:spPr>
        </p:pic>
        <p:sp>
          <p:nvSpPr>
            <p:cNvPr id="17" name="CuadroTexto 16">
              <a:extLst>
                <a:ext uri="{FF2B5EF4-FFF2-40B4-BE49-F238E27FC236}">
                  <a16:creationId xmlns:a16="http://schemas.microsoft.com/office/drawing/2014/main" id="{F1E824C9-36D6-ABAE-A6A9-51787F8F9BB9}"/>
                </a:ext>
              </a:extLst>
            </p:cNvPr>
            <p:cNvSpPr txBox="1"/>
            <p:nvPr/>
          </p:nvSpPr>
          <p:spPr>
            <a:xfrm>
              <a:off x="7569221" y="6368922"/>
              <a:ext cx="1468357" cy="338554"/>
            </a:xfrm>
            <a:prstGeom prst="rect">
              <a:avLst/>
            </a:prstGeom>
            <a:noFill/>
          </p:spPr>
          <p:txBody>
            <a:bodyPr wrap="square" rtlCol="0">
              <a:spAutoFit/>
            </a:bodyPr>
            <a:lstStyle/>
            <a:p>
              <a:r>
                <a:rPr lang="es-ES" sz="800" dirty="0" err="1"/>
                <a:t>mse</a:t>
              </a:r>
              <a:r>
                <a:rPr lang="es-ES" sz="800" dirty="0"/>
                <a:t>: 407.2004696856387</a:t>
              </a:r>
            </a:p>
            <a:p>
              <a:r>
                <a:rPr lang="es-ES" sz="800" dirty="0" err="1"/>
                <a:t>rmse</a:t>
              </a:r>
              <a:r>
                <a:rPr lang="es-ES" sz="800" dirty="0"/>
                <a:t> 20.179208846871045</a:t>
              </a:r>
            </a:p>
          </p:txBody>
        </p:sp>
        <p:sp>
          <p:nvSpPr>
            <p:cNvPr id="20" name="CuadroTexto 19">
              <a:extLst>
                <a:ext uri="{FF2B5EF4-FFF2-40B4-BE49-F238E27FC236}">
                  <a16:creationId xmlns:a16="http://schemas.microsoft.com/office/drawing/2014/main" id="{59D0B528-11DA-5607-C4F1-24BA008D6B8A}"/>
                </a:ext>
              </a:extLst>
            </p:cNvPr>
            <p:cNvSpPr txBox="1"/>
            <p:nvPr/>
          </p:nvSpPr>
          <p:spPr>
            <a:xfrm>
              <a:off x="6998091" y="2180943"/>
              <a:ext cx="2610616" cy="369332"/>
            </a:xfrm>
            <a:prstGeom prst="rect">
              <a:avLst/>
            </a:prstGeom>
            <a:noFill/>
          </p:spPr>
          <p:txBody>
            <a:bodyPr wrap="square" rtlCol="0">
              <a:spAutoFit/>
            </a:bodyPr>
            <a:lstStyle/>
            <a:p>
              <a:pPr algn="ctr"/>
              <a:r>
                <a:rPr lang="es-ES" b="1" dirty="0"/>
                <a:t>ICA-HUMEDAD</a:t>
              </a:r>
            </a:p>
          </p:txBody>
        </p:sp>
      </p:grpSp>
    </p:spTree>
    <p:extLst>
      <p:ext uri="{BB962C8B-B14F-4D97-AF65-F5344CB8AC3E}">
        <p14:creationId xmlns:p14="http://schemas.microsoft.com/office/powerpoint/2010/main" val="40179425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455A7C-4EDF-E3A7-B1E7-45797601E5DF}"/>
              </a:ext>
            </a:extLst>
          </p:cNvPr>
          <p:cNvSpPr>
            <a:spLocks noGrp="1"/>
          </p:cNvSpPr>
          <p:nvPr>
            <p:ph type="title"/>
          </p:nvPr>
        </p:nvSpPr>
        <p:spPr>
          <a:xfrm>
            <a:off x="1738766" y="58740"/>
            <a:ext cx="8534400" cy="953983"/>
          </a:xfrm>
        </p:spPr>
        <p:txBody>
          <a:bodyPr>
            <a:normAutofit/>
          </a:bodyPr>
          <a:lstStyle/>
          <a:p>
            <a:pPr algn="ctr"/>
            <a:r>
              <a:rPr lang="es-ES" b="1" dirty="0"/>
              <a:t>Eda - ARIMA </a:t>
            </a:r>
            <a:endParaRPr lang="es-ES" sz="2800" b="1" dirty="0"/>
          </a:p>
        </p:txBody>
      </p:sp>
      <p:pic>
        <p:nvPicPr>
          <p:cNvPr id="6" name="Marcador de contenido 4" descr="Gráfico&#10;&#10;Descripción generada automáticamente">
            <a:extLst>
              <a:ext uri="{FF2B5EF4-FFF2-40B4-BE49-F238E27FC236}">
                <a16:creationId xmlns:a16="http://schemas.microsoft.com/office/drawing/2014/main" id="{AF764FBE-2577-E690-7E14-E2389C76A37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8066" y="1147621"/>
            <a:ext cx="8012646" cy="3144535"/>
          </a:xfrm>
        </p:spPr>
      </p:pic>
      <p:sp>
        <p:nvSpPr>
          <p:cNvPr id="7" name="CuadroTexto 6">
            <a:extLst>
              <a:ext uri="{FF2B5EF4-FFF2-40B4-BE49-F238E27FC236}">
                <a16:creationId xmlns:a16="http://schemas.microsoft.com/office/drawing/2014/main" id="{441A9C01-0D44-EEF8-3E99-918DAB034863}"/>
              </a:ext>
            </a:extLst>
          </p:cNvPr>
          <p:cNvSpPr txBox="1"/>
          <p:nvPr/>
        </p:nvSpPr>
        <p:spPr>
          <a:xfrm>
            <a:off x="8772397" y="1652796"/>
            <a:ext cx="3001537" cy="1261884"/>
          </a:xfrm>
          <a:prstGeom prst="rect">
            <a:avLst/>
          </a:prstGeom>
          <a:noFill/>
        </p:spPr>
        <p:txBody>
          <a:bodyPr wrap="square" rtlCol="0">
            <a:spAutoFit/>
          </a:bodyPr>
          <a:lstStyle/>
          <a:p>
            <a:pPr lvl="0"/>
            <a:r>
              <a:rPr lang="es-ES" sz="2400" dirty="0"/>
              <a:t>Serie Estacionaria</a:t>
            </a:r>
          </a:p>
          <a:p>
            <a:pPr lvl="0"/>
            <a:r>
              <a:rPr lang="es-ES" sz="2400" dirty="0"/>
              <a:t>                </a:t>
            </a:r>
          </a:p>
          <a:p>
            <a:pPr lvl="0"/>
            <a:r>
              <a:rPr lang="es-ES" sz="1400" dirty="0"/>
              <a:t>Nivel significación: 0.05</a:t>
            </a:r>
          </a:p>
          <a:p>
            <a:pPr lvl="0"/>
            <a:r>
              <a:rPr lang="es-ES" sz="1400" dirty="0"/>
              <a:t>p-valor: 2.4003365236628887e-25</a:t>
            </a:r>
          </a:p>
        </p:txBody>
      </p:sp>
      <p:pic>
        <p:nvPicPr>
          <p:cNvPr id="8" name="Imagen 7" descr="Gráfico&#10;&#10;Descripción generada automáticamente">
            <a:extLst>
              <a:ext uri="{FF2B5EF4-FFF2-40B4-BE49-F238E27FC236}">
                <a16:creationId xmlns:a16="http://schemas.microsoft.com/office/drawing/2014/main" id="{FEFA7496-E1A1-3A23-BEE3-8C0CF08033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0592" y="4427054"/>
            <a:ext cx="7691123" cy="2255233"/>
          </a:xfrm>
          <a:prstGeom prst="rect">
            <a:avLst/>
          </a:prstGeom>
        </p:spPr>
      </p:pic>
      <p:sp>
        <p:nvSpPr>
          <p:cNvPr id="9" name="CuadroTexto 8">
            <a:extLst>
              <a:ext uri="{FF2B5EF4-FFF2-40B4-BE49-F238E27FC236}">
                <a16:creationId xmlns:a16="http://schemas.microsoft.com/office/drawing/2014/main" id="{02C32EF1-A2F2-6B1C-0D1C-A191563D8128}"/>
              </a:ext>
            </a:extLst>
          </p:cNvPr>
          <p:cNvSpPr txBox="1"/>
          <p:nvPr/>
        </p:nvSpPr>
        <p:spPr>
          <a:xfrm>
            <a:off x="418066" y="4677507"/>
            <a:ext cx="3514235" cy="1754326"/>
          </a:xfrm>
          <a:prstGeom prst="rect">
            <a:avLst/>
          </a:prstGeom>
          <a:noFill/>
        </p:spPr>
        <p:txBody>
          <a:bodyPr wrap="square" rtlCol="0">
            <a:spAutoFit/>
          </a:bodyPr>
          <a:lstStyle/>
          <a:p>
            <a:pPr lvl="0"/>
            <a:r>
              <a:rPr lang="es-ES" b="0" dirty="0"/>
              <a:t>ARMA(2,2) </a:t>
            </a:r>
          </a:p>
          <a:p>
            <a:pPr lvl="0"/>
            <a:endParaRPr lang="es-ES" b="0" dirty="0"/>
          </a:p>
          <a:p>
            <a:pPr lvl="0"/>
            <a:r>
              <a:rPr lang="es-ES" dirty="0"/>
              <a:t>D</a:t>
            </a:r>
            <a:r>
              <a:rPr lang="es-ES" b="0" dirty="0"/>
              <a:t>ependencia significativa de las observaciones anteriores y de los errores anteriores en la predicción del valor actual. </a:t>
            </a:r>
          </a:p>
        </p:txBody>
      </p:sp>
    </p:spTree>
    <p:extLst>
      <p:ext uri="{BB962C8B-B14F-4D97-AF65-F5344CB8AC3E}">
        <p14:creationId xmlns:p14="http://schemas.microsoft.com/office/powerpoint/2010/main" val="42097941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455A7C-4EDF-E3A7-B1E7-45797601E5DF}"/>
              </a:ext>
            </a:extLst>
          </p:cNvPr>
          <p:cNvSpPr>
            <a:spLocks noGrp="1"/>
          </p:cNvSpPr>
          <p:nvPr>
            <p:ph type="title"/>
          </p:nvPr>
        </p:nvSpPr>
        <p:spPr>
          <a:xfrm>
            <a:off x="1738766" y="58739"/>
            <a:ext cx="8534400" cy="1507067"/>
          </a:xfrm>
        </p:spPr>
        <p:txBody>
          <a:bodyPr>
            <a:normAutofit/>
          </a:bodyPr>
          <a:lstStyle/>
          <a:p>
            <a:pPr algn="ctr"/>
            <a:r>
              <a:rPr lang="es-ES" b="1" dirty="0"/>
              <a:t>modelo - ARIMA </a:t>
            </a:r>
          </a:p>
        </p:txBody>
      </p:sp>
      <p:pic>
        <p:nvPicPr>
          <p:cNvPr id="20" name="Imagen 19" descr="Interfaz de usuario gráfica, Gráfico, Gráfico de líneas, Histograma&#10;&#10;Descripción generada automáticamente">
            <a:extLst>
              <a:ext uri="{FF2B5EF4-FFF2-40B4-BE49-F238E27FC236}">
                <a16:creationId xmlns:a16="http://schemas.microsoft.com/office/drawing/2014/main" id="{82E92D1A-AFD9-19D9-B0F5-654B1D5901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60660" y="1258529"/>
            <a:ext cx="6527002" cy="5289755"/>
          </a:xfrm>
          <a:prstGeom prst="rect">
            <a:avLst/>
          </a:prstGeom>
        </p:spPr>
      </p:pic>
      <p:sp>
        <p:nvSpPr>
          <p:cNvPr id="6" name="CuadroTexto 5">
            <a:extLst>
              <a:ext uri="{FF2B5EF4-FFF2-40B4-BE49-F238E27FC236}">
                <a16:creationId xmlns:a16="http://schemas.microsoft.com/office/drawing/2014/main" id="{466B193B-9F3B-1C61-E8EA-84EEFA905BBD}"/>
              </a:ext>
            </a:extLst>
          </p:cNvPr>
          <p:cNvSpPr txBox="1"/>
          <p:nvPr/>
        </p:nvSpPr>
        <p:spPr>
          <a:xfrm>
            <a:off x="403124" y="1759974"/>
            <a:ext cx="4345858" cy="646331"/>
          </a:xfrm>
          <a:prstGeom prst="rect">
            <a:avLst/>
          </a:prstGeom>
          <a:noFill/>
        </p:spPr>
        <p:txBody>
          <a:bodyPr wrap="square" rtlCol="0">
            <a:spAutoFit/>
          </a:bodyPr>
          <a:lstStyle/>
          <a:p>
            <a:r>
              <a:rPr lang="es-ES" b="0" i="0" dirty="0">
                <a:effectLst/>
                <a:latin typeface="Consolas" panose="020B0609020204030204" pitchFamily="49" charset="0"/>
              </a:rPr>
              <a:t>El mejor modelo: ARIMA(2, 1, 2) AIC: 195103.95379637016</a:t>
            </a:r>
            <a:endParaRPr lang="es-ES" dirty="0"/>
          </a:p>
        </p:txBody>
      </p:sp>
      <p:pic>
        <p:nvPicPr>
          <p:cNvPr id="11" name="Imagen 10" descr="Texto&#10;&#10;Descripción generada automáticamente">
            <a:extLst>
              <a:ext uri="{FF2B5EF4-FFF2-40B4-BE49-F238E27FC236}">
                <a16:creationId xmlns:a16="http://schemas.microsoft.com/office/drawing/2014/main" id="{3C5EE8A6-44DC-3800-90BC-15E0B0A4296D}"/>
              </a:ext>
            </a:extLst>
          </p:cNvPr>
          <p:cNvPicPr>
            <a:picLocks noChangeAspect="1"/>
          </p:cNvPicPr>
          <p:nvPr/>
        </p:nvPicPr>
        <p:blipFill rotWithShape="1">
          <a:blip r:embed="rId4">
            <a:duotone>
              <a:schemeClr val="accent1">
                <a:shade val="45000"/>
                <a:satMod val="135000"/>
              </a:schemeClr>
              <a:prstClr val="white"/>
            </a:duotone>
            <a:alphaModFix amt="77000"/>
            <a:extLst>
              <a:ext uri="{BEBA8EAE-BF5A-486C-A8C5-ECC9F3942E4B}">
                <a14:imgProps xmlns:a14="http://schemas.microsoft.com/office/drawing/2010/main">
                  <a14:imgLayer r:embed="rId5">
                    <a14:imgEffect>
                      <a14:colorTemperature colorTemp="11500"/>
                    </a14:imgEffect>
                  </a14:imgLayer>
                </a14:imgProps>
              </a:ext>
              <a:ext uri="{28A0092B-C50C-407E-A947-70E740481C1C}">
                <a14:useLocalDpi xmlns:a14="http://schemas.microsoft.com/office/drawing/2010/main" val="0"/>
              </a:ext>
            </a:extLst>
          </a:blip>
          <a:srcRect l="7258" t="25796" r="44112" b="50000"/>
          <a:stretch/>
        </p:blipFill>
        <p:spPr>
          <a:xfrm>
            <a:off x="77114" y="2621879"/>
            <a:ext cx="5383546" cy="1435166"/>
          </a:xfrm>
          <a:prstGeom prst="rect">
            <a:avLst/>
          </a:prstGeom>
          <a:solidFill>
            <a:schemeClr val="bg2">
              <a:lumMod val="60000"/>
              <a:lumOff val="40000"/>
            </a:schemeClr>
          </a:solidFill>
        </p:spPr>
      </p:pic>
      <p:sp>
        <p:nvSpPr>
          <p:cNvPr id="15" name="CuadroTexto 14">
            <a:extLst>
              <a:ext uri="{FF2B5EF4-FFF2-40B4-BE49-F238E27FC236}">
                <a16:creationId xmlns:a16="http://schemas.microsoft.com/office/drawing/2014/main" id="{D3C9E346-2B80-2DD3-3A7C-58FB2A3FB069}"/>
              </a:ext>
            </a:extLst>
          </p:cNvPr>
          <p:cNvSpPr txBox="1"/>
          <p:nvPr/>
        </p:nvSpPr>
        <p:spPr>
          <a:xfrm>
            <a:off x="303731" y="4466787"/>
            <a:ext cx="4544644" cy="646331"/>
          </a:xfrm>
          <a:prstGeom prst="rect">
            <a:avLst/>
          </a:prstGeom>
          <a:noFill/>
        </p:spPr>
        <p:txBody>
          <a:bodyPr wrap="square">
            <a:spAutoFit/>
          </a:bodyPr>
          <a:lstStyle/>
          <a:p>
            <a:pPr marL="285750" indent="-285750">
              <a:buFont typeface="Arial" panose="020B0604020202020204" pitchFamily="34" charset="0"/>
              <a:buChar char="•"/>
            </a:pPr>
            <a:r>
              <a:rPr lang="es-ES" b="0" dirty="0">
                <a:effectLst/>
                <a:latin typeface="Consolas" panose="020B0609020204030204" pitchFamily="49" charset="0"/>
              </a:rPr>
              <a:t>Varianza de ruido blanco de 33.7188. </a:t>
            </a:r>
          </a:p>
        </p:txBody>
      </p:sp>
      <p:sp>
        <p:nvSpPr>
          <p:cNvPr id="8" name="Rectángulo: esquinas redondeadas 7">
            <a:extLst>
              <a:ext uri="{FF2B5EF4-FFF2-40B4-BE49-F238E27FC236}">
                <a16:creationId xmlns:a16="http://schemas.microsoft.com/office/drawing/2014/main" id="{F6590EC6-B874-E2A6-38E9-A735462F7A38}"/>
              </a:ext>
            </a:extLst>
          </p:cNvPr>
          <p:cNvSpPr/>
          <p:nvPr/>
        </p:nvSpPr>
        <p:spPr>
          <a:xfrm>
            <a:off x="77114" y="3283974"/>
            <a:ext cx="5301131" cy="145026"/>
          </a:xfrm>
          <a:prstGeom prst="roundRect">
            <a:avLst/>
          </a:prstGeom>
          <a:solidFill>
            <a:schemeClr val="accent1">
              <a:lumMod val="20000"/>
              <a:lumOff val="80000"/>
              <a:alpha val="38000"/>
            </a:schemeClr>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Rectángulo: esquinas redondeadas 8">
            <a:extLst>
              <a:ext uri="{FF2B5EF4-FFF2-40B4-BE49-F238E27FC236}">
                <a16:creationId xmlns:a16="http://schemas.microsoft.com/office/drawing/2014/main" id="{C64933A5-4574-CB5B-F796-EF030EAEE9FB}"/>
              </a:ext>
            </a:extLst>
          </p:cNvPr>
          <p:cNvSpPr/>
          <p:nvPr/>
        </p:nvSpPr>
        <p:spPr>
          <a:xfrm>
            <a:off x="118322" y="3605714"/>
            <a:ext cx="5301131" cy="145026"/>
          </a:xfrm>
          <a:prstGeom prst="roundRect">
            <a:avLst/>
          </a:prstGeom>
          <a:solidFill>
            <a:schemeClr val="accent1">
              <a:lumMod val="20000"/>
              <a:lumOff val="80000"/>
              <a:alpha val="38000"/>
            </a:schemeClr>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4512146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455A7C-4EDF-E3A7-B1E7-45797601E5DF}"/>
              </a:ext>
            </a:extLst>
          </p:cNvPr>
          <p:cNvSpPr>
            <a:spLocks noGrp="1"/>
          </p:cNvSpPr>
          <p:nvPr>
            <p:ph type="title"/>
          </p:nvPr>
        </p:nvSpPr>
        <p:spPr>
          <a:xfrm>
            <a:off x="1738766" y="58739"/>
            <a:ext cx="8534400" cy="1507067"/>
          </a:xfrm>
        </p:spPr>
        <p:txBody>
          <a:bodyPr>
            <a:normAutofit/>
          </a:bodyPr>
          <a:lstStyle/>
          <a:p>
            <a:pPr algn="ctr"/>
            <a:r>
              <a:rPr lang="es-ES" b="1" dirty="0"/>
              <a:t>Predicciones - ARIMA</a:t>
            </a:r>
          </a:p>
        </p:txBody>
      </p:sp>
      <p:pic>
        <p:nvPicPr>
          <p:cNvPr id="7" name="Imagen 6" descr="Gráfico, Gráfico de líneas&#10;&#10;Descripción generada automáticamente">
            <a:extLst>
              <a:ext uri="{FF2B5EF4-FFF2-40B4-BE49-F238E27FC236}">
                <a16:creationId xmlns:a16="http://schemas.microsoft.com/office/drawing/2014/main" id="{15BBD980-7878-6ABA-FF6D-E8B1CCA4FE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5496" y="1555867"/>
            <a:ext cx="10540810" cy="4575952"/>
          </a:xfrm>
          <a:prstGeom prst="rect">
            <a:avLst/>
          </a:prstGeom>
        </p:spPr>
      </p:pic>
    </p:spTree>
    <p:extLst>
      <p:ext uri="{BB962C8B-B14F-4D97-AF65-F5344CB8AC3E}">
        <p14:creationId xmlns:p14="http://schemas.microsoft.com/office/powerpoint/2010/main" val="13464560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A9B9DD-4B75-04C1-5AD9-076F2A587F18}"/>
              </a:ext>
            </a:extLst>
          </p:cNvPr>
          <p:cNvSpPr>
            <a:spLocks noGrp="1"/>
          </p:cNvSpPr>
          <p:nvPr>
            <p:ph type="title"/>
          </p:nvPr>
        </p:nvSpPr>
        <p:spPr>
          <a:xfrm>
            <a:off x="1710579" y="349898"/>
            <a:ext cx="9187576" cy="1264298"/>
          </a:xfrm>
        </p:spPr>
        <p:txBody>
          <a:bodyPr/>
          <a:lstStyle/>
          <a:p>
            <a:pPr algn="ctr"/>
            <a:r>
              <a:rPr lang="es-ES" b="1" dirty="0"/>
              <a:t>CONCLUSIONES</a:t>
            </a:r>
          </a:p>
        </p:txBody>
      </p:sp>
      <p:sp>
        <p:nvSpPr>
          <p:cNvPr id="6" name="Marcador de texto 5">
            <a:extLst>
              <a:ext uri="{FF2B5EF4-FFF2-40B4-BE49-F238E27FC236}">
                <a16:creationId xmlns:a16="http://schemas.microsoft.com/office/drawing/2014/main" id="{D5BBE345-88DF-5FEE-D379-01A7171CBC71}"/>
              </a:ext>
            </a:extLst>
          </p:cNvPr>
          <p:cNvSpPr>
            <a:spLocks noGrp="1"/>
          </p:cNvSpPr>
          <p:nvPr>
            <p:ph type="body" idx="1"/>
          </p:nvPr>
        </p:nvSpPr>
        <p:spPr>
          <a:xfrm>
            <a:off x="684211" y="1474839"/>
            <a:ext cx="10937517" cy="4519561"/>
          </a:xfrm>
        </p:spPr>
        <p:txBody>
          <a:bodyPr>
            <a:normAutofit/>
          </a:bodyPr>
          <a:lstStyle/>
          <a:p>
            <a:pPr marL="342900" indent="-342900" algn="just">
              <a:buFont typeface="Arial" panose="020B0604020202020204" pitchFamily="34" charset="0"/>
              <a:buChar char="•"/>
            </a:pPr>
            <a:r>
              <a:rPr lang="es-ES" sz="2300" dirty="0">
                <a:solidFill>
                  <a:schemeClr val="tx1"/>
                </a:solidFill>
              </a:rPr>
              <a:t>Patrones estacionales.</a:t>
            </a:r>
          </a:p>
          <a:p>
            <a:pPr marL="342900" indent="-342900" algn="just">
              <a:buFont typeface="Arial" panose="020B0604020202020204" pitchFamily="34" charset="0"/>
              <a:buChar char="•"/>
            </a:pPr>
            <a:r>
              <a:rPr lang="es-ES" sz="2300" dirty="0">
                <a:solidFill>
                  <a:schemeClr val="tx1"/>
                </a:solidFill>
              </a:rPr>
              <a:t>La superación de los umbrales influye en la salud.</a:t>
            </a:r>
          </a:p>
          <a:p>
            <a:pPr marL="342900" indent="-342900" algn="just">
              <a:buFont typeface="Arial" panose="020B0604020202020204" pitchFamily="34" charset="0"/>
              <a:buChar char="•"/>
            </a:pPr>
            <a:r>
              <a:rPr lang="es-ES" sz="2300" dirty="0">
                <a:solidFill>
                  <a:schemeClr val="tx1"/>
                </a:solidFill>
              </a:rPr>
              <a:t>Tráfico y variaciones meteorológicas.</a:t>
            </a:r>
          </a:p>
          <a:p>
            <a:pPr marL="342900" indent="-342900" algn="just">
              <a:buFont typeface="Arial" panose="020B0604020202020204" pitchFamily="34" charset="0"/>
              <a:buChar char="•"/>
            </a:pPr>
            <a:r>
              <a:rPr lang="es-ES" sz="2300" dirty="0">
                <a:solidFill>
                  <a:schemeClr val="tx1"/>
                </a:solidFill>
              </a:rPr>
              <a:t>Predicciones.</a:t>
            </a:r>
          </a:p>
          <a:p>
            <a:pPr marL="342900" indent="-342900" algn="just">
              <a:buFont typeface="Arial" panose="020B0604020202020204" pitchFamily="34" charset="0"/>
              <a:buChar char="•"/>
            </a:pPr>
            <a:endParaRPr lang="es-ES" sz="2300" dirty="0">
              <a:solidFill>
                <a:schemeClr val="tx1"/>
              </a:solidFill>
            </a:endParaRPr>
          </a:p>
          <a:p>
            <a:endParaRPr lang="es-ES" dirty="0"/>
          </a:p>
        </p:txBody>
      </p:sp>
    </p:spTree>
    <p:extLst>
      <p:ext uri="{BB962C8B-B14F-4D97-AF65-F5344CB8AC3E}">
        <p14:creationId xmlns:p14="http://schemas.microsoft.com/office/powerpoint/2010/main" val="17554327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A9B9DD-4B75-04C1-5AD9-076F2A587F18}"/>
              </a:ext>
            </a:extLst>
          </p:cNvPr>
          <p:cNvSpPr>
            <a:spLocks noGrp="1"/>
          </p:cNvSpPr>
          <p:nvPr>
            <p:ph type="title"/>
          </p:nvPr>
        </p:nvSpPr>
        <p:spPr>
          <a:xfrm>
            <a:off x="1710579" y="349898"/>
            <a:ext cx="9187576" cy="1264298"/>
          </a:xfrm>
        </p:spPr>
        <p:txBody>
          <a:bodyPr/>
          <a:lstStyle/>
          <a:p>
            <a:pPr algn="ctr"/>
            <a:r>
              <a:rPr lang="es-ES" b="1" dirty="0"/>
              <a:t>recomendaciones</a:t>
            </a:r>
          </a:p>
        </p:txBody>
      </p:sp>
      <p:sp>
        <p:nvSpPr>
          <p:cNvPr id="6" name="Marcador de texto 5">
            <a:extLst>
              <a:ext uri="{FF2B5EF4-FFF2-40B4-BE49-F238E27FC236}">
                <a16:creationId xmlns:a16="http://schemas.microsoft.com/office/drawing/2014/main" id="{D5BBE345-88DF-5FEE-D379-01A7171CBC71}"/>
              </a:ext>
            </a:extLst>
          </p:cNvPr>
          <p:cNvSpPr>
            <a:spLocks noGrp="1"/>
          </p:cNvSpPr>
          <p:nvPr>
            <p:ph type="body" idx="1"/>
          </p:nvPr>
        </p:nvSpPr>
        <p:spPr>
          <a:xfrm>
            <a:off x="684211" y="1474839"/>
            <a:ext cx="10937517" cy="4519561"/>
          </a:xfrm>
        </p:spPr>
        <p:txBody>
          <a:bodyPr>
            <a:normAutofit/>
          </a:bodyPr>
          <a:lstStyle/>
          <a:p>
            <a:pPr marL="342900" indent="-342900" algn="just">
              <a:buFont typeface="Arial" panose="020B0604020202020204" pitchFamily="34" charset="0"/>
              <a:buChar char="•"/>
            </a:pPr>
            <a:r>
              <a:rPr lang="es-ES" sz="2300" dirty="0">
                <a:solidFill>
                  <a:schemeClr val="tx1"/>
                </a:solidFill>
              </a:rPr>
              <a:t>En general, la calidad del aire en Madrid cumple con los criterios establecidos, pero existen períodos en los que se superan los límites, lo que indica la necesidad de implementar medidas adicionales para mejorar la calidad del aire.</a:t>
            </a:r>
          </a:p>
          <a:p>
            <a:pPr marL="342900" indent="-342900" algn="just">
              <a:buFont typeface="Arial" panose="020B0604020202020204" pitchFamily="34" charset="0"/>
              <a:buChar char="•"/>
            </a:pPr>
            <a:r>
              <a:rPr lang="es-ES" sz="2300" dirty="0">
                <a:solidFill>
                  <a:schemeClr val="tx1"/>
                </a:solidFill>
              </a:rPr>
              <a:t>Los factores contribuyentes, como el tráfico vehicular, deben ser abordados de manera efectiva para mantener una calidad del aire aceptable y proteger la salud de la población.</a:t>
            </a:r>
          </a:p>
          <a:p>
            <a:pPr marL="342900" indent="-342900" algn="just">
              <a:buFont typeface="Arial" panose="020B0604020202020204" pitchFamily="34" charset="0"/>
              <a:buChar char="•"/>
            </a:pPr>
            <a:r>
              <a:rPr lang="es-ES" sz="2300" dirty="0">
                <a:solidFill>
                  <a:schemeClr val="tx1"/>
                </a:solidFill>
              </a:rPr>
              <a:t>Sería conveniente la incorporación de más estaciones que midieran todos los contaminantes.</a:t>
            </a:r>
          </a:p>
          <a:p>
            <a:pPr marL="342900" indent="-342900" algn="just">
              <a:buFont typeface="Arial" panose="020B0604020202020204" pitchFamily="34" charset="0"/>
              <a:buChar char="•"/>
            </a:pPr>
            <a:r>
              <a:rPr lang="es-ES" sz="2300" dirty="0">
                <a:solidFill>
                  <a:schemeClr val="tx1"/>
                </a:solidFill>
              </a:rPr>
              <a:t>Mejorar la monitorización y el control de las emisiones contaminantes.</a:t>
            </a:r>
          </a:p>
          <a:p>
            <a:endParaRPr lang="es-ES" dirty="0"/>
          </a:p>
        </p:txBody>
      </p:sp>
    </p:spTree>
    <p:extLst>
      <p:ext uri="{BB962C8B-B14F-4D97-AF65-F5344CB8AC3E}">
        <p14:creationId xmlns:p14="http://schemas.microsoft.com/office/powerpoint/2010/main" val="2544862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00B31C-FD95-5C0A-AD49-A8D47B27965C}"/>
              </a:ext>
            </a:extLst>
          </p:cNvPr>
          <p:cNvSpPr>
            <a:spLocks noGrp="1"/>
          </p:cNvSpPr>
          <p:nvPr>
            <p:ph type="title"/>
          </p:nvPr>
        </p:nvSpPr>
        <p:spPr>
          <a:xfrm>
            <a:off x="2198381" y="521257"/>
            <a:ext cx="7407735" cy="722159"/>
          </a:xfrm>
        </p:spPr>
        <p:txBody>
          <a:bodyPr>
            <a:normAutofit fontScale="90000"/>
          </a:bodyPr>
          <a:lstStyle/>
          <a:p>
            <a:pPr algn="ctr"/>
            <a:r>
              <a:rPr lang="es-ES" sz="4000" b="1" cap="none" dirty="0"/>
              <a:t>INFORME POWER </a:t>
            </a:r>
            <a:r>
              <a:rPr lang="es-ES" sz="4000" b="1" dirty="0" err="1"/>
              <a:t>bi</a:t>
            </a:r>
            <a:r>
              <a:rPr lang="es-ES" sz="4000" b="1" dirty="0"/>
              <a:t> </a:t>
            </a:r>
            <a:br>
              <a:rPr lang="es-ES" b="1" dirty="0"/>
            </a:br>
            <a:r>
              <a:rPr lang="es-ES" sz="3100" b="1" dirty="0"/>
              <a:t>Estaciones de medida</a:t>
            </a:r>
          </a:p>
        </p:txBody>
      </p:sp>
      <p:pic>
        <p:nvPicPr>
          <p:cNvPr id="5" name="Imagen 4">
            <a:extLst>
              <a:ext uri="{FF2B5EF4-FFF2-40B4-BE49-F238E27FC236}">
                <a16:creationId xmlns:a16="http://schemas.microsoft.com/office/drawing/2014/main" id="{51D464D2-D2CB-8572-3B76-68E2E0B1E9FA}"/>
              </a:ext>
            </a:extLst>
          </p:cNvPr>
          <p:cNvPicPr>
            <a:picLocks noChangeAspect="1"/>
          </p:cNvPicPr>
          <p:nvPr/>
        </p:nvPicPr>
        <p:blipFill rotWithShape="1">
          <a:blip r:embed="rId3"/>
          <a:srcRect l="12451" t="2235" r="12606" b="25221"/>
          <a:stretch/>
        </p:blipFill>
        <p:spPr>
          <a:xfrm>
            <a:off x="143362" y="1980687"/>
            <a:ext cx="6492683" cy="3535210"/>
          </a:xfrm>
          <a:prstGeom prst="rect">
            <a:avLst/>
          </a:prstGeom>
        </p:spPr>
      </p:pic>
      <p:pic>
        <p:nvPicPr>
          <p:cNvPr id="14" name="Imagen 13">
            <a:extLst>
              <a:ext uri="{FF2B5EF4-FFF2-40B4-BE49-F238E27FC236}">
                <a16:creationId xmlns:a16="http://schemas.microsoft.com/office/drawing/2014/main" id="{4D0D1C80-0BC0-FC89-F3DE-FA722B42AD96}"/>
              </a:ext>
            </a:extLst>
          </p:cNvPr>
          <p:cNvPicPr>
            <a:picLocks noChangeAspect="1"/>
          </p:cNvPicPr>
          <p:nvPr/>
        </p:nvPicPr>
        <p:blipFill rotWithShape="1">
          <a:blip r:embed="rId4"/>
          <a:srcRect l="12655" t="14933" r="12761" b="8135"/>
          <a:stretch/>
        </p:blipFill>
        <p:spPr>
          <a:xfrm>
            <a:off x="7274667" y="1386347"/>
            <a:ext cx="4337229" cy="2376701"/>
          </a:xfrm>
          <a:prstGeom prst="rect">
            <a:avLst/>
          </a:prstGeom>
        </p:spPr>
      </p:pic>
      <p:pic>
        <p:nvPicPr>
          <p:cNvPr id="16" name="Imagen 15">
            <a:extLst>
              <a:ext uri="{FF2B5EF4-FFF2-40B4-BE49-F238E27FC236}">
                <a16:creationId xmlns:a16="http://schemas.microsoft.com/office/drawing/2014/main" id="{EA145FD4-918A-3542-B533-C13E0AB6B68F}"/>
              </a:ext>
            </a:extLst>
          </p:cNvPr>
          <p:cNvPicPr>
            <a:picLocks noChangeAspect="1"/>
          </p:cNvPicPr>
          <p:nvPr/>
        </p:nvPicPr>
        <p:blipFill rotWithShape="1">
          <a:blip r:embed="rId5"/>
          <a:srcRect l="12661" t="14364" r="12661" b="7153"/>
          <a:stretch/>
        </p:blipFill>
        <p:spPr>
          <a:xfrm>
            <a:off x="7274667" y="4048909"/>
            <a:ext cx="4337228" cy="2421542"/>
          </a:xfrm>
          <a:prstGeom prst="rect">
            <a:avLst/>
          </a:prstGeom>
        </p:spPr>
      </p:pic>
    </p:spTree>
    <p:extLst>
      <p:ext uri="{BB962C8B-B14F-4D97-AF65-F5344CB8AC3E}">
        <p14:creationId xmlns:p14="http://schemas.microsoft.com/office/powerpoint/2010/main" val="1609125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00B31C-FD95-5C0A-AD49-A8D47B27965C}"/>
              </a:ext>
            </a:extLst>
          </p:cNvPr>
          <p:cNvSpPr>
            <a:spLocks noGrp="1"/>
          </p:cNvSpPr>
          <p:nvPr>
            <p:ph type="title"/>
          </p:nvPr>
        </p:nvSpPr>
        <p:spPr>
          <a:xfrm>
            <a:off x="2021400" y="516086"/>
            <a:ext cx="8381128" cy="722159"/>
          </a:xfrm>
        </p:spPr>
        <p:txBody>
          <a:bodyPr>
            <a:normAutofit fontScale="90000"/>
          </a:bodyPr>
          <a:lstStyle/>
          <a:p>
            <a:pPr algn="ctr"/>
            <a:r>
              <a:rPr lang="es-ES" sz="4000" b="1" cap="none" dirty="0"/>
              <a:t>INFORME POWER </a:t>
            </a:r>
            <a:r>
              <a:rPr lang="es-ES" sz="4000" b="1" dirty="0" err="1"/>
              <a:t>bi</a:t>
            </a:r>
            <a:r>
              <a:rPr lang="es-ES" sz="4000" b="1" dirty="0"/>
              <a:t> </a:t>
            </a:r>
            <a:br>
              <a:rPr lang="es-ES" b="1" dirty="0"/>
            </a:br>
            <a:r>
              <a:rPr lang="es-ES" sz="3100" b="1" dirty="0"/>
              <a:t>análisis de los contaminantes</a:t>
            </a:r>
          </a:p>
        </p:txBody>
      </p:sp>
      <p:pic>
        <p:nvPicPr>
          <p:cNvPr id="7" name="Imagen 6">
            <a:extLst>
              <a:ext uri="{FF2B5EF4-FFF2-40B4-BE49-F238E27FC236}">
                <a16:creationId xmlns:a16="http://schemas.microsoft.com/office/drawing/2014/main" id="{45435675-1001-9C14-0525-5510CC9676D7}"/>
              </a:ext>
            </a:extLst>
          </p:cNvPr>
          <p:cNvPicPr>
            <a:picLocks noChangeAspect="1"/>
          </p:cNvPicPr>
          <p:nvPr/>
        </p:nvPicPr>
        <p:blipFill rotWithShape="1">
          <a:blip r:embed="rId3"/>
          <a:srcRect l="12742" t="14213" r="12581" b="7760"/>
          <a:stretch/>
        </p:blipFill>
        <p:spPr>
          <a:xfrm>
            <a:off x="1871022" y="1522811"/>
            <a:ext cx="8681885" cy="4819103"/>
          </a:xfrm>
          <a:prstGeom prst="rect">
            <a:avLst/>
          </a:prstGeom>
        </p:spPr>
      </p:pic>
    </p:spTree>
    <p:extLst>
      <p:ext uri="{BB962C8B-B14F-4D97-AF65-F5344CB8AC3E}">
        <p14:creationId xmlns:p14="http://schemas.microsoft.com/office/powerpoint/2010/main" val="34712818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Título 87">
            <a:extLst>
              <a:ext uri="{FF2B5EF4-FFF2-40B4-BE49-F238E27FC236}">
                <a16:creationId xmlns:a16="http://schemas.microsoft.com/office/drawing/2014/main" id="{17295795-CC43-2230-7A52-476DAAA4701A}"/>
              </a:ext>
            </a:extLst>
          </p:cNvPr>
          <p:cNvSpPr>
            <a:spLocks noGrp="1"/>
          </p:cNvSpPr>
          <p:nvPr>
            <p:ph type="title"/>
          </p:nvPr>
        </p:nvSpPr>
        <p:spPr>
          <a:xfrm>
            <a:off x="684212" y="685799"/>
            <a:ext cx="2954727" cy="4892040"/>
          </a:xfrm>
        </p:spPr>
        <p:txBody>
          <a:bodyPr vert="horz" lIns="91440" tIns="45720" rIns="91440" bIns="45720" rtlCol="0" anchor="ctr">
            <a:normAutofit/>
          </a:bodyPr>
          <a:lstStyle/>
          <a:p>
            <a:pPr algn="r"/>
            <a:r>
              <a:rPr lang="en-US" b="1" dirty="0" err="1"/>
              <a:t>Índice</a:t>
            </a:r>
            <a:endParaRPr lang="en-US" b="1" dirty="0"/>
          </a:p>
        </p:txBody>
      </p:sp>
      <p:sp>
        <p:nvSpPr>
          <p:cNvPr id="86" name="CuadroTexto 85">
            <a:extLst>
              <a:ext uri="{FF2B5EF4-FFF2-40B4-BE49-F238E27FC236}">
                <a16:creationId xmlns:a16="http://schemas.microsoft.com/office/drawing/2014/main" id="{F842AC9C-5415-CE9A-514D-1BDD090C72C8}"/>
              </a:ext>
            </a:extLst>
          </p:cNvPr>
          <p:cNvSpPr txBox="1"/>
          <p:nvPr/>
        </p:nvSpPr>
        <p:spPr>
          <a:xfrm>
            <a:off x="4049486" y="685799"/>
            <a:ext cx="7613779" cy="4892040"/>
          </a:xfrm>
          <a:prstGeom prst="rect">
            <a:avLst/>
          </a:prstGeom>
        </p:spPr>
        <p:txBody>
          <a:bodyPr vert="horz" lIns="91440" tIns="45720" rIns="91440" bIns="45720" rtlCol="0" anchor="ctr">
            <a:noAutofit/>
          </a:bodyPr>
          <a:lstStyle/>
          <a:p>
            <a:pPr marL="342900" indent="-342900">
              <a:lnSpc>
                <a:spcPct val="90000"/>
              </a:lnSpc>
              <a:spcBef>
                <a:spcPct val="20000"/>
              </a:spcBef>
              <a:spcAft>
                <a:spcPts val="600"/>
              </a:spcAft>
              <a:buClr>
                <a:schemeClr val="tx1"/>
              </a:buClr>
              <a:buSzPct val="80000"/>
              <a:buFont typeface="Wingdings 3" panose="05040102010807070707" pitchFamily="18" charset="2"/>
              <a:buChar char=""/>
            </a:pPr>
            <a:endParaRPr lang="en-US" sz="2800" dirty="0"/>
          </a:p>
          <a:p>
            <a:pPr marL="342900" indent="-342900">
              <a:lnSpc>
                <a:spcPct val="90000"/>
              </a:lnSpc>
              <a:spcBef>
                <a:spcPct val="20000"/>
              </a:spcBef>
              <a:spcAft>
                <a:spcPts val="600"/>
              </a:spcAft>
              <a:buClr>
                <a:schemeClr val="tx1"/>
              </a:buClr>
              <a:buSzPct val="80000"/>
              <a:buFont typeface="Wingdings 3" panose="05040102010807070707" pitchFamily="18" charset="2"/>
              <a:buChar char=""/>
            </a:pPr>
            <a:r>
              <a:rPr lang="en-US" sz="2800" dirty="0" err="1"/>
              <a:t>Introdución</a:t>
            </a:r>
            <a:endParaRPr lang="en-US" sz="2800" dirty="0"/>
          </a:p>
          <a:p>
            <a:pPr marL="342900" indent="-342900">
              <a:lnSpc>
                <a:spcPct val="90000"/>
              </a:lnSpc>
              <a:spcBef>
                <a:spcPct val="20000"/>
              </a:spcBef>
              <a:spcAft>
                <a:spcPts val="600"/>
              </a:spcAft>
              <a:buClr>
                <a:schemeClr val="tx1"/>
              </a:buClr>
              <a:buSzPct val="80000"/>
              <a:buFont typeface="Wingdings 3" panose="05040102010807070707" pitchFamily="18" charset="2"/>
              <a:buChar char=""/>
            </a:pPr>
            <a:r>
              <a:rPr lang="en-US" sz="2800" dirty="0" err="1"/>
              <a:t>Objetivos</a:t>
            </a:r>
            <a:endParaRPr lang="en-US" sz="2800" dirty="0"/>
          </a:p>
          <a:p>
            <a:pPr marL="342900" indent="-342900">
              <a:lnSpc>
                <a:spcPct val="90000"/>
              </a:lnSpc>
              <a:spcBef>
                <a:spcPct val="20000"/>
              </a:spcBef>
              <a:spcAft>
                <a:spcPts val="600"/>
              </a:spcAft>
              <a:buClr>
                <a:schemeClr val="tx1"/>
              </a:buClr>
              <a:buSzPct val="80000"/>
              <a:buFont typeface="Wingdings 3" panose="05040102010807070707" pitchFamily="18" charset="2"/>
              <a:buChar char=""/>
            </a:pPr>
            <a:r>
              <a:rPr lang="en-US" sz="2800" dirty="0" err="1"/>
              <a:t>Arquitectura</a:t>
            </a:r>
            <a:r>
              <a:rPr lang="en-US" sz="2800" dirty="0"/>
              <a:t> del Proyecto</a:t>
            </a:r>
          </a:p>
          <a:p>
            <a:pPr marL="342900" indent="-342900">
              <a:lnSpc>
                <a:spcPct val="90000"/>
              </a:lnSpc>
              <a:spcBef>
                <a:spcPct val="20000"/>
              </a:spcBef>
              <a:spcAft>
                <a:spcPts val="600"/>
              </a:spcAft>
              <a:buClr>
                <a:schemeClr val="tx1"/>
              </a:buClr>
              <a:buSzPct val="80000"/>
              <a:buFont typeface="Wingdings 3" panose="05040102010807070707" pitchFamily="18" charset="2"/>
              <a:buChar char=""/>
            </a:pPr>
            <a:r>
              <a:rPr lang="en-US" sz="2800" dirty="0"/>
              <a:t>ETL (</a:t>
            </a:r>
            <a:r>
              <a:rPr lang="en-US" sz="2800" dirty="0" err="1"/>
              <a:t>Extracción</a:t>
            </a:r>
            <a:r>
              <a:rPr lang="en-US" sz="2800" dirty="0"/>
              <a:t>, </a:t>
            </a:r>
            <a:r>
              <a:rPr lang="en-US" sz="2800" dirty="0" err="1"/>
              <a:t>Transformación</a:t>
            </a:r>
            <a:r>
              <a:rPr lang="en-US" sz="2800" dirty="0"/>
              <a:t>, </a:t>
            </a:r>
            <a:r>
              <a:rPr lang="en-US" sz="2800" dirty="0" err="1"/>
              <a:t>Limpieza</a:t>
            </a:r>
            <a:r>
              <a:rPr lang="en-US" sz="2800" dirty="0"/>
              <a:t>)</a:t>
            </a:r>
          </a:p>
          <a:p>
            <a:pPr marL="342900" indent="-342900">
              <a:lnSpc>
                <a:spcPct val="90000"/>
              </a:lnSpc>
              <a:spcBef>
                <a:spcPct val="20000"/>
              </a:spcBef>
              <a:spcAft>
                <a:spcPts val="600"/>
              </a:spcAft>
              <a:buClr>
                <a:schemeClr val="tx1"/>
              </a:buClr>
              <a:buSzPct val="80000"/>
              <a:buFont typeface="Wingdings 3" panose="05040102010807070707" pitchFamily="18" charset="2"/>
              <a:buChar char=""/>
            </a:pPr>
            <a:r>
              <a:rPr lang="en-US" sz="2800" dirty="0"/>
              <a:t>EDA (</a:t>
            </a:r>
            <a:r>
              <a:rPr lang="en-US" sz="2800" dirty="0" err="1"/>
              <a:t>Análisis</a:t>
            </a:r>
            <a:r>
              <a:rPr lang="en-US" sz="2800" dirty="0"/>
              <a:t> </a:t>
            </a:r>
            <a:r>
              <a:rPr lang="en-US" sz="2800" dirty="0" err="1"/>
              <a:t>Descriptivo</a:t>
            </a:r>
            <a:r>
              <a:rPr lang="en-US" sz="2800" dirty="0"/>
              <a:t> </a:t>
            </a:r>
            <a:r>
              <a:rPr lang="en-US" sz="2800" dirty="0" err="1"/>
              <a:t>Exploratorio</a:t>
            </a:r>
            <a:r>
              <a:rPr lang="en-US" sz="2800" dirty="0"/>
              <a:t>)</a:t>
            </a:r>
          </a:p>
          <a:p>
            <a:pPr marL="342900" indent="-342900">
              <a:lnSpc>
                <a:spcPct val="90000"/>
              </a:lnSpc>
              <a:spcBef>
                <a:spcPct val="20000"/>
              </a:spcBef>
              <a:spcAft>
                <a:spcPts val="600"/>
              </a:spcAft>
              <a:buClr>
                <a:schemeClr val="tx1"/>
              </a:buClr>
              <a:buSzPct val="80000"/>
              <a:buFont typeface="Wingdings 3" panose="05040102010807070707" pitchFamily="18" charset="2"/>
              <a:buChar char=""/>
            </a:pPr>
            <a:r>
              <a:rPr lang="en-US" sz="2800" dirty="0" err="1"/>
              <a:t>Modelado</a:t>
            </a:r>
            <a:endParaRPr lang="en-US" sz="2800" dirty="0"/>
          </a:p>
          <a:p>
            <a:pPr marL="342900" indent="-342900">
              <a:lnSpc>
                <a:spcPct val="90000"/>
              </a:lnSpc>
              <a:spcBef>
                <a:spcPct val="20000"/>
              </a:spcBef>
              <a:spcAft>
                <a:spcPts val="600"/>
              </a:spcAft>
              <a:buClr>
                <a:schemeClr val="tx1"/>
              </a:buClr>
              <a:buSzPct val="80000"/>
              <a:buFont typeface="Wingdings 3" panose="05040102010807070707" pitchFamily="18" charset="2"/>
              <a:buChar char=""/>
            </a:pPr>
            <a:r>
              <a:rPr lang="en-US" sz="2800" dirty="0" err="1"/>
              <a:t>Conclusiones</a:t>
            </a:r>
            <a:endParaRPr lang="en-US" sz="2800" dirty="0"/>
          </a:p>
          <a:p>
            <a:pPr marL="342900" indent="-342900">
              <a:lnSpc>
                <a:spcPct val="90000"/>
              </a:lnSpc>
              <a:spcBef>
                <a:spcPct val="20000"/>
              </a:spcBef>
              <a:spcAft>
                <a:spcPts val="600"/>
              </a:spcAft>
              <a:buClr>
                <a:schemeClr val="tx1"/>
              </a:buClr>
              <a:buSzPct val="80000"/>
              <a:buFont typeface="Wingdings 3" panose="05040102010807070707" pitchFamily="18" charset="2"/>
              <a:buChar char=""/>
            </a:pPr>
            <a:r>
              <a:rPr lang="en-US" sz="2800" dirty="0" err="1"/>
              <a:t>Recomendaciones</a:t>
            </a:r>
            <a:endParaRPr lang="en-US" sz="2800" dirty="0"/>
          </a:p>
          <a:p>
            <a:pPr marL="342900" indent="-342900">
              <a:lnSpc>
                <a:spcPct val="90000"/>
              </a:lnSpc>
              <a:spcBef>
                <a:spcPct val="20000"/>
              </a:spcBef>
              <a:spcAft>
                <a:spcPts val="600"/>
              </a:spcAft>
              <a:buClr>
                <a:schemeClr val="tx1"/>
              </a:buClr>
              <a:buSzPct val="80000"/>
              <a:buFont typeface="Wingdings 3" panose="05040102010807070707" pitchFamily="18" charset="2"/>
              <a:buChar char=""/>
            </a:pPr>
            <a:r>
              <a:rPr lang="en-US" sz="2800" dirty="0"/>
              <a:t>Informe </a:t>
            </a:r>
            <a:r>
              <a:rPr lang="en-US" sz="2800" dirty="0" err="1"/>
              <a:t>PowerBI</a:t>
            </a:r>
            <a:endParaRPr lang="en-US" sz="2800" dirty="0"/>
          </a:p>
        </p:txBody>
      </p:sp>
    </p:spTree>
    <p:extLst>
      <p:ext uri="{BB962C8B-B14F-4D97-AF65-F5344CB8AC3E}">
        <p14:creationId xmlns:p14="http://schemas.microsoft.com/office/powerpoint/2010/main" val="11370262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00B31C-FD95-5C0A-AD49-A8D47B27965C}"/>
              </a:ext>
            </a:extLst>
          </p:cNvPr>
          <p:cNvSpPr>
            <a:spLocks noGrp="1"/>
          </p:cNvSpPr>
          <p:nvPr>
            <p:ph type="title"/>
          </p:nvPr>
        </p:nvSpPr>
        <p:spPr>
          <a:xfrm>
            <a:off x="2045110" y="516086"/>
            <a:ext cx="8381128" cy="722159"/>
          </a:xfrm>
        </p:spPr>
        <p:txBody>
          <a:bodyPr>
            <a:normAutofit fontScale="90000"/>
          </a:bodyPr>
          <a:lstStyle/>
          <a:p>
            <a:pPr algn="ctr"/>
            <a:r>
              <a:rPr lang="es-ES" sz="4000" b="1" cap="none" dirty="0"/>
              <a:t>INFORME POWER </a:t>
            </a:r>
            <a:r>
              <a:rPr lang="es-ES" sz="4000" b="1" dirty="0" err="1"/>
              <a:t>bi</a:t>
            </a:r>
            <a:r>
              <a:rPr lang="es-ES" sz="4000" b="1" dirty="0"/>
              <a:t>  </a:t>
            </a:r>
            <a:br>
              <a:rPr lang="es-ES" b="1" dirty="0"/>
            </a:br>
            <a:r>
              <a:rPr lang="es-ES" sz="3100" b="1" dirty="0"/>
              <a:t>Elementos influyentes en la temperatura</a:t>
            </a:r>
          </a:p>
        </p:txBody>
      </p:sp>
      <p:pic>
        <p:nvPicPr>
          <p:cNvPr id="4" name="Imagen 3">
            <a:extLst>
              <a:ext uri="{FF2B5EF4-FFF2-40B4-BE49-F238E27FC236}">
                <a16:creationId xmlns:a16="http://schemas.microsoft.com/office/drawing/2014/main" id="{AD834C43-F565-CBD2-E44E-397AFC7B5E42}"/>
              </a:ext>
            </a:extLst>
          </p:cNvPr>
          <p:cNvPicPr>
            <a:picLocks noChangeAspect="1"/>
          </p:cNvPicPr>
          <p:nvPr/>
        </p:nvPicPr>
        <p:blipFill rotWithShape="1">
          <a:blip r:embed="rId3"/>
          <a:srcRect l="13468" t="19981" r="17789" b="7761"/>
          <a:stretch/>
        </p:blipFill>
        <p:spPr>
          <a:xfrm>
            <a:off x="1366684" y="1282914"/>
            <a:ext cx="9059554" cy="5059000"/>
          </a:xfrm>
          <a:prstGeom prst="rect">
            <a:avLst/>
          </a:prstGeom>
        </p:spPr>
      </p:pic>
    </p:spTree>
    <p:extLst>
      <p:ext uri="{BB962C8B-B14F-4D97-AF65-F5344CB8AC3E}">
        <p14:creationId xmlns:p14="http://schemas.microsoft.com/office/powerpoint/2010/main" val="42298329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878C0D1-536F-9D62-AE42-4556F5679676}"/>
              </a:ext>
            </a:extLst>
          </p:cNvPr>
          <p:cNvSpPr>
            <a:spLocks noGrp="1"/>
          </p:cNvSpPr>
          <p:nvPr>
            <p:ph type="ctrTitle"/>
          </p:nvPr>
        </p:nvSpPr>
        <p:spPr>
          <a:xfrm>
            <a:off x="871024" y="2406445"/>
            <a:ext cx="7869853" cy="1474838"/>
          </a:xfrm>
        </p:spPr>
        <p:txBody>
          <a:bodyPr>
            <a:normAutofit/>
          </a:bodyPr>
          <a:lstStyle/>
          <a:p>
            <a:pPr algn="ctr"/>
            <a:r>
              <a:rPr lang="es-ES" sz="8800" b="1" dirty="0"/>
              <a:t>Gracias … </a:t>
            </a:r>
          </a:p>
        </p:txBody>
      </p:sp>
    </p:spTree>
    <p:extLst>
      <p:ext uri="{BB962C8B-B14F-4D97-AF65-F5344CB8AC3E}">
        <p14:creationId xmlns:p14="http://schemas.microsoft.com/office/powerpoint/2010/main" val="598065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7000"/>
                <a:hueMod val="92000"/>
                <a:satMod val="169000"/>
                <a:lumMod val="164000"/>
              </a:schemeClr>
            </a:gs>
            <a:gs pos="21000">
              <a:schemeClr val="bg2">
                <a:shade val="96000"/>
                <a:satMod val="120000"/>
                <a:lumMod val="86000"/>
              </a:schemeClr>
            </a:gs>
          </a:gsLst>
          <a:lin ang="8100000" scaled="1"/>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701CA6-589C-5DC1-553C-2F069D74EFC5}"/>
              </a:ext>
            </a:extLst>
          </p:cNvPr>
          <p:cNvSpPr>
            <a:spLocks noGrp="1"/>
          </p:cNvSpPr>
          <p:nvPr>
            <p:ph type="title"/>
          </p:nvPr>
        </p:nvSpPr>
        <p:spPr>
          <a:xfrm>
            <a:off x="0" y="0"/>
            <a:ext cx="12192000" cy="1254979"/>
          </a:xfrm>
        </p:spPr>
        <p:txBody>
          <a:bodyPr>
            <a:normAutofit/>
          </a:bodyPr>
          <a:lstStyle/>
          <a:p>
            <a:pPr algn="ctr"/>
            <a:r>
              <a:rPr lang="es-ES" b="1" dirty="0"/>
              <a:t>Introducción</a:t>
            </a:r>
            <a:br>
              <a:rPr lang="es-ES" b="1" dirty="0"/>
            </a:br>
            <a:r>
              <a:rPr lang="es-ES" sz="2800" b="1" dirty="0"/>
              <a:t>Problema identificado</a:t>
            </a:r>
          </a:p>
        </p:txBody>
      </p:sp>
      <p:sp>
        <p:nvSpPr>
          <p:cNvPr id="6" name="Marcador de texto 2">
            <a:extLst>
              <a:ext uri="{FF2B5EF4-FFF2-40B4-BE49-F238E27FC236}">
                <a16:creationId xmlns:a16="http://schemas.microsoft.com/office/drawing/2014/main" id="{D254F9B3-AFBB-DE39-21F4-F8223BDC631A}"/>
              </a:ext>
            </a:extLst>
          </p:cNvPr>
          <p:cNvSpPr txBox="1">
            <a:spLocks/>
          </p:cNvSpPr>
          <p:nvPr/>
        </p:nvSpPr>
        <p:spPr>
          <a:xfrm>
            <a:off x="408640" y="1948884"/>
            <a:ext cx="10835951" cy="2192763"/>
          </a:xfrm>
          <a:prstGeom prst="rect">
            <a:avLst/>
          </a:prstGeom>
          <a:noFill/>
        </p:spPr>
        <p:txBody>
          <a:bodyPr vert="horz" lIns="91440" tIns="45720" rIns="91440" bIns="45720" rtlCol="0" anchor="ctr">
            <a:no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pPr marL="0" indent="0" algn="just">
              <a:buNone/>
            </a:pPr>
            <a:endParaRPr lang="es-ES" sz="500" b="1" dirty="0">
              <a:solidFill>
                <a:schemeClr val="tx1"/>
              </a:solidFill>
            </a:endParaRPr>
          </a:p>
          <a:p>
            <a:pPr algn="just">
              <a:buFont typeface="Arial" panose="020B0604020202020204" pitchFamily="34" charset="0"/>
              <a:buChar char="•"/>
            </a:pPr>
            <a:endParaRPr lang="es-ES" sz="600" dirty="0">
              <a:solidFill>
                <a:schemeClr val="tx1"/>
              </a:solidFill>
            </a:endParaRPr>
          </a:p>
          <a:p>
            <a:pPr algn="just">
              <a:buFont typeface="Arial" panose="020B0604020202020204" pitchFamily="34" charset="0"/>
              <a:buChar char="•"/>
            </a:pPr>
            <a:endParaRPr lang="es-ES" sz="800" dirty="0">
              <a:solidFill>
                <a:schemeClr val="tx1"/>
              </a:solidFill>
            </a:endParaRPr>
          </a:p>
          <a:p>
            <a:pPr algn="just">
              <a:buFont typeface="Arial" panose="020B0604020202020204" pitchFamily="34" charset="0"/>
              <a:buChar char="•"/>
            </a:pPr>
            <a:endParaRPr lang="es-ES" sz="1800" dirty="0">
              <a:solidFill>
                <a:schemeClr val="tx1"/>
              </a:solidFill>
            </a:endParaRPr>
          </a:p>
          <a:p>
            <a:pPr algn="just">
              <a:buFont typeface="Arial" panose="020B0604020202020204" pitchFamily="34" charset="0"/>
              <a:buChar char="•"/>
            </a:pPr>
            <a:r>
              <a:rPr lang="es-ES" sz="2200" dirty="0">
                <a:solidFill>
                  <a:schemeClr val="tx1"/>
                </a:solidFill>
              </a:rPr>
              <a:t>La contaminación atmosférica está provocada por la emisión de determinadas sustancias resultantes de sus reacciones químicas, y que provocan efectos perjudiciales para el medio ambiente y la salud.</a:t>
            </a:r>
          </a:p>
          <a:p>
            <a:pPr algn="just">
              <a:buFont typeface="Arial" panose="020B0604020202020204" pitchFamily="34" charset="0"/>
              <a:buChar char="•"/>
            </a:pPr>
            <a:endParaRPr lang="es-ES" sz="2200" dirty="0">
              <a:solidFill>
                <a:schemeClr val="tx1"/>
              </a:solidFill>
            </a:endParaRPr>
          </a:p>
          <a:p>
            <a:pPr algn="just">
              <a:buFont typeface="Arial" panose="020B0604020202020204" pitchFamily="34" charset="0"/>
              <a:buChar char="•"/>
            </a:pPr>
            <a:r>
              <a:rPr lang="es-ES" sz="2200" dirty="0">
                <a:solidFill>
                  <a:schemeClr val="tx1"/>
                </a:solidFill>
              </a:rPr>
              <a:t>En relación con la salud, el ozono troposférico y las partículas (“polvo fino”) son los contaminantes más preocupantes dado que la exposición a los mismos puede acarrear consecuencias que van desde leves efectos en el sistema respiratorio a alergias o incluso mortalidad prematura.</a:t>
            </a:r>
          </a:p>
          <a:p>
            <a:pPr marL="0" indent="0" algn="just">
              <a:buNone/>
            </a:pPr>
            <a:endParaRPr lang="es-ES" sz="600" dirty="0">
              <a:solidFill>
                <a:schemeClr val="tx1"/>
              </a:solidFill>
            </a:endParaRPr>
          </a:p>
          <a:p>
            <a:pPr>
              <a:lnSpc>
                <a:spcPct val="107000"/>
              </a:lnSpc>
              <a:spcAft>
                <a:spcPts val="800"/>
              </a:spcAft>
            </a:pPr>
            <a:endParaRPr lang="es-ES" sz="500" kern="100" dirty="0">
              <a:ea typeface="Calibri" panose="020F0502020204030204" pitchFamily="34" charset="0"/>
              <a:cs typeface="Times New Roman" panose="02020603050405020304" pitchFamily="18" charset="0"/>
            </a:endParaRPr>
          </a:p>
          <a:p>
            <a:pPr>
              <a:lnSpc>
                <a:spcPct val="107000"/>
              </a:lnSpc>
              <a:spcAft>
                <a:spcPts val="800"/>
              </a:spcAft>
            </a:pPr>
            <a:endParaRPr lang="es-ES" sz="500" kern="100" dirty="0">
              <a:ea typeface="Calibri" panose="020F0502020204030204" pitchFamily="34" charset="0"/>
              <a:cs typeface="Times New Roman" panose="02020603050405020304" pitchFamily="18" charset="0"/>
            </a:endParaRPr>
          </a:p>
          <a:p>
            <a:pPr marL="0" indent="0">
              <a:lnSpc>
                <a:spcPct val="107000"/>
              </a:lnSpc>
              <a:spcAft>
                <a:spcPts val="800"/>
              </a:spcAft>
              <a:buNone/>
            </a:pPr>
            <a:endParaRPr lang="es-ES" sz="500" kern="100" dirty="0">
              <a:ea typeface="Calibri" panose="020F0502020204030204" pitchFamily="34" charset="0"/>
              <a:cs typeface="Times New Roman" panose="02020603050405020304" pitchFamily="18" charset="0"/>
            </a:endParaRPr>
          </a:p>
          <a:p>
            <a:pPr marL="0" indent="0">
              <a:lnSpc>
                <a:spcPct val="107000"/>
              </a:lnSpc>
              <a:spcAft>
                <a:spcPts val="800"/>
              </a:spcAft>
              <a:buNone/>
            </a:pPr>
            <a:endParaRPr lang="es-ES" sz="500" kern="100" dirty="0">
              <a:ea typeface="Calibri" panose="020F0502020204030204" pitchFamily="34" charset="0"/>
              <a:cs typeface="Times New Roman" panose="02020603050405020304" pitchFamily="18" charset="0"/>
            </a:endParaRPr>
          </a:p>
          <a:p>
            <a:endParaRPr lang="es-ES" sz="200" dirty="0"/>
          </a:p>
        </p:txBody>
      </p:sp>
    </p:spTree>
    <p:extLst>
      <p:ext uri="{BB962C8B-B14F-4D97-AF65-F5344CB8AC3E}">
        <p14:creationId xmlns:p14="http://schemas.microsoft.com/office/powerpoint/2010/main" val="271594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7000"/>
                <a:hueMod val="92000"/>
                <a:satMod val="169000"/>
                <a:lumMod val="164000"/>
              </a:schemeClr>
            </a:gs>
            <a:gs pos="21000">
              <a:schemeClr val="bg2">
                <a:shade val="96000"/>
                <a:satMod val="120000"/>
                <a:lumMod val="86000"/>
              </a:schemeClr>
            </a:gs>
          </a:gsLst>
          <a:lin ang="8100000" scaled="1"/>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701CA6-589C-5DC1-553C-2F069D74EFC5}"/>
              </a:ext>
            </a:extLst>
          </p:cNvPr>
          <p:cNvSpPr>
            <a:spLocks noGrp="1"/>
          </p:cNvSpPr>
          <p:nvPr>
            <p:ph type="title"/>
          </p:nvPr>
        </p:nvSpPr>
        <p:spPr>
          <a:xfrm>
            <a:off x="0" y="0"/>
            <a:ext cx="12192000" cy="1254979"/>
          </a:xfrm>
        </p:spPr>
        <p:txBody>
          <a:bodyPr>
            <a:normAutofit/>
          </a:bodyPr>
          <a:lstStyle/>
          <a:p>
            <a:pPr algn="ctr"/>
            <a:r>
              <a:rPr lang="es-ES" b="1" dirty="0"/>
              <a:t>Introducción</a:t>
            </a:r>
            <a:br>
              <a:rPr lang="es-ES" b="1" dirty="0"/>
            </a:br>
            <a:r>
              <a:rPr lang="es-ES" sz="2800" b="1" dirty="0"/>
              <a:t>Solución</a:t>
            </a:r>
          </a:p>
        </p:txBody>
      </p:sp>
      <p:sp>
        <p:nvSpPr>
          <p:cNvPr id="9" name="Marcador de texto 2">
            <a:extLst>
              <a:ext uri="{FF2B5EF4-FFF2-40B4-BE49-F238E27FC236}">
                <a16:creationId xmlns:a16="http://schemas.microsoft.com/office/drawing/2014/main" id="{DBF192D4-E98F-28B6-BFF8-2780D192F4ED}"/>
              </a:ext>
            </a:extLst>
          </p:cNvPr>
          <p:cNvSpPr txBox="1">
            <a:spLocks/>
          </p:cNvSpPr>
          <p:nvPr/>
        </p:nvSpPr>
        <p:spPr>
          <a:xfrm>
            <a:off x="422685" y="2567030"/>
            <a:ext cx="9884229" cy="1723940"/>
          </a:xfrm>
          <a:prstGeom prst="rect">
            <a:avLst/>
          </a:prstGeom>
          <a:noFill/>
        </p:spPr>
        <p:txBody>
          <a:bodyPr vert="horz" lIns="91440" tIns="45720" rIns="91440" bIns="45720" rtlCol="0" anchor="ctr">
            <a:normAutofit fontScale="25000" lnSpcReduction="20000"/>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pPr marL="0" indent="0" algn="just">
              <a:buNone/>
            </a:pPr>
            <a:endParaRPr lang="es-ES" sz="1400" b="1" dirty="0">
              <a:solidFill>
                <a:schemeClr val="tx1"/>
              </a:solidFill>
            </a:endParaRPr>
          </a:p>
          <a:p>
            <a:pPr algn="just">
              <a:buFont typeface="Arial" panose="020B0604020202020204" pitchFamily="34" charset="0"/>
              <a:buChar char="•"/>
            </a:pPr>
            <a:endParaRPr lang="es-ES" dirty="0">
              <a:solidFill>
                <a:schemeClr val="tx1"/>
              </a:solidFill>
            </a:endParaRPr>
          </a:p>
          <a:p>
            <a:pPr algn="just">
              <a:buFont typeface="Arial" panose="020B0604020202020204" pitchFamily="34" charset="0"/>
              <a:buChar char="•"/>
            </a:pPr>
            <a:endParaRPr lang="es-ES" sz="2800" dirty="0">
              <a:solidFill>
                <a:schemeClr val="tx1"/>
              </a:solidFill>
            </a:endParaRPr>
          </a:p>
          <a:p>
            <a:pPr algn="just">
              <a:buFont typeface="Arial" panose="020B0604020202020204" pitchFamily="34" charset="0"/>
              <a:buChar char="•"/>
            </a:pPr>
            <a:endParaRPr lang="es-ES" sz="4500" dirty="0">
              <a:solidFill>
                <a:schemeClr val="tx1"/>
              </a:solidFill>
            </a:endParaRPr>
          </a:p>
          <a:p>
            <a:pPr algn="just">
              <a:buFont typeface="Arial" panose="020B0604020202020204" pitchFamily="34" charset="0"/>
              <a:buChar char="•"/>
            </a:pPr>
            <a:r>
              <a:rPr lang="es-ES" sz="8800" kern="100" dirty="0">
                <a:solidFill>
                  <a:schemeClr val="tx1"/>
                </a:solidFill>
                <a:effectLst/>
                <a:ea typeface="Calibri" panose="020F0502020204030204" pitchFamily="34" charset="0"/>
                <a:cs typeface="Times New Roman" panose="02020603050405020304" pitchFamily="18" charset="0"/>
              </a:rPr>
              <a:t>Creación del Índice de Calidad del Aire (ICA) para </a:t>
            </a:r>
            <a:r>
              <a:rPr lang="es-ES" sz="8800" b="1" kern="100" dirty="0">
                <a:solidFill>
                  <a:schemeClr val="tx1"/>
                </a:solidFill>
                <a:effectLst/>
                <a:ea typeface="Calibri" panose="020F0502020204030204" pitchFamily="34" charset="0"/>
                <a:cs typeface="Times New Roman" panose="02020603050405020304" pitchFamily="18" charset="0"/>
              </a:rPr>
              <a:t>monitorear</a:t>
            </a:r>
            <a:r>
              <a:rPr lang="es-ES" sz="8800" kern="100" dirty="0">
                <a:solidFill>
                  <a:schemeClr val="tx1"/>
                </a:solidFill>
                <a:effectLst/>
                <a:ea typeface="Calibri" panose="020F0502020204030204" pitchFamily="34" charset="0"/>
                <a:cs typeface="Times New Roman" panose="02020603050405020304" pitchFamily="18" charset="0"/>
              </a:rPr>
              <a:t> los niveles de los contaminantes atmosféricos, lo cual permite a las autoridades ambientales establecer límites y estándares que ayudan a evaluar si estamos cumpliendo con las normativas establecidas.</a:t>
            </a:r>
          </a:p>
          <a:p>
            <a:pPr algn="just">
              <a:buFont typeface="Arial" panose="020B0604020202020204" pitchFamily="34" charset="0"/>
              <a:buChar char="•"/>
            </a:pPr>
            <a:endParaRPr lang="es-ES" sz="8800" kern="100" dirty="0">
              <a:solidFill>
                <a:schemeClr val="tx1"/>
              </a:solidFill>
              <a:effectLst/>
              <a:ea typeface="Calibri" panose="020F0502020204030204" pitchFamily="34" charset="0"/>
              <a:cs typeface="Times New Roman" panose="02020603050405020304" pitchFamily="18" charset="0"/>
            </a:endParaRPr>
          </a:p>
          <a:p>
            <a:pPr algn="just">
              <a:buFont typeface="Arial" panose="020B0604020202020204" pitchFamily="34" charset="0"/>
              <a:buChar char="•"/>
            </a:pPr>
            <a:r>
              <a:rPr lang="es-ES" sz="8800" kern="100" dirty="0">
                <a:solidFill>
                  <a:schemeClr val="tx1"/>
                </a:solidFill>
                <a:cs typeface="Times New Roman" panose="02020603050405020304" pitchFamily="18" charset="0"/>
              </a:rPr>
              <a:t>El ICA define 6 categorías de calidad del aire: buena, razonablemente buena, regular, desfavorable, muy desfavorable, y extremadamente desfavorable.</a:t>
            </a:r>
          </a:p>
          <a:p>
            <a:pPr algn="just">
              <a:buFont typeface="Arial" panose="020B0604020202020204" pitchFamily="34" charset="0"/>
              <a:buChar char="•"/>
            </a:pPr>
            <a:endParaRPr lang="es-ES" sz="8800" kern="100" dirty="0">
              <a:solidFill>
                <a:schemeClr val="tx1"/>
              </a:solidFill>
              <a:cs typeface="Times New Roman" panose="02020603050405020304" pitchFamily="18" charset="0"/>
            </a:endParaRPr>
          </a:p>
          <a:p>
            <a:pPr algn="just">
              <a:buFont typeface="Arial" panose="020B0604020202020204" pitchFamily="34" charset="0"/>
              <a:buChar char="•"/>
            </a:pPr>
            <a:r>
              <a:rPr lang="es-ES" sz="8800" kern="100" dirty="0">
                <a:solidFill>
                  <a:schemeClr val="tx1"/>
                </a:solidFill>
                <a:cs typeface="Times New Roman" panose="02020603050405020304" pitchFamily="18" charset="0"/>
              </a:rPr>
              <a:t>Los contaminantes que se consideran en el índice son: Partículas en suspensión (PM10), Partículas en suspensión (PM2,5), Ozono troposférico (O3), Dióxido de nitrógeno (NO2) y Dióxido de azufre (SO2).</a:t>
            </a:r>
          </a:p>
          <a:p>
            <a:pPr>
              <a:lnSpc>
                <a:spcPct val="107000"/>
              </a:lnSpc>
              <a:spcAft>
                <a:spcPts val="800"/>
              </a:spcAft>
            </a:pPr>
            <a:endParaRPr lang="es-ES" sz="1400" kern="100" dirty="0">
              <a:ea typeface="Calibri" panose="020F0502020204030204" pitchFamily="34" charset="0"/>
              <a:cs typeface="Times New Roman" panose="02020603050405020304" pitchFamily="18" charset="0"/>
            </a:endParaRPr>
          </a:p>
          <a:p>
            <a:pPr>
              <a:lnSpc>
                <a:spcPct val="107000"/>
              </a:lnSpc>
              <a:spcAft>
                <a:spcPts val="800"/>
              </a:spcAft>
            </a:pPr>
            <a:endParaRPr lang="es-ES" sz="1400" kern="100" dirty="0">
              <a:ea typeface="Calibri" panose="020F0502020204030204" pitchFamily="34" charset="0"/>
              <a:cs typeface="Times New Roman" panose="02020603050405020304" pitchFamily="18" charset="0"/>
            </a:endParaRPr>
          </a:p>
          <a:p>
            <a:pPr marL="0" indent="0">
              <a:lnSpc>
                <a:spcPct val="107000"/>
              </a:lnSpc>
              <a:spcAft>
                <a:spcPts val="800"/>
              </a:spcAft>
              <a:buNone/>
            </a:pPr>
            <a:endParaRPr lang="es-ES" sz="1400" kern="100" dirty="0">
              <a:ea typeface="Calibri" panose="020F0502020204030204" pitchFamily="34" charset="0"/>
              <a:cs typeface="Times New Roman" panose="02020603050405020304" pitchFamily="18" charset="0"/>
            </a:endParaRPr>
          </a:p>
          <a:p>
            <a:pPr marL="0" indent="0">
              <a:lnSpc>
                <a:spcPct val="107000"/>
              </a:lnSpc>
              <a:spcAft>
                <a:spcPts val="800"/>
              </a:spcAft>
              <a:buNone/>
            </a:pPr>
            <a:endParaRPr lang="es-ES" sz="1400" kern="100" dirty="0">
              <a:ea typeface="Calibri" panose="020F0502020204030204" pitchFamily="34" charset="0"/>
              <a:cs typeface="Times New Roman" panose="02020603050405020304" pitchFamily="18" charset="0"/>
            </a:endParaRPr>
          </a:p>
          <a:p>
            <a:endParaRPr lang="es-ES" sz="300" dirty="0"/>
          </a:p>
        </p:txBody>
      </p:sp>
    </p:spTree>
    <p:extLst>
      <p:ext uri="{BB962C8B-B14F-4D97-AF65-F5344CB8AC3E}">
        <p14:creationId xmlns:p14="http://schemas.microsoft.com/office/powerpoint/2010/main" val="1711638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701CA6-589C-5DC1-553C-2F069D74EFC5}"/>
              </a:ext>
            </a:extLst>
          </p:cNvPr>
          <p:cNvSpPr>
            <a:spLocks noGrp="1"/>
          </p:cNvSpPr>
          <p:nvPr>
            <p:ph type="title"/>
          </p:nvPr>
        </p:nvSpPr>
        <p:spPr>
          <a:xfrm>
            <a:off x="0" y="23154"/>
            <a:ext cx="12192000" cy="1369354"/>
          </a:xfrm>
        </p:spPr>
        <p:txBody>
          <a:bodyPr>
            <a:normAutofit/>
          </a:bodyPr>
          <a:lstStyle/>
          <a:p>
            <a:pPr algn="ctr"/>
            <a:r>
              <a:rPr lang="es-ES" b="1" dirty="0"/>
              <a:t>objetivo</a:t>
            </a:r>
            <a:br>
              <a:rPr lang="es-ES" b="1" dirty="0"/>
            </a:br>
            <a:r>
              <a:rPr lang="es-ES" sz="2800" b="1" dirty="0"/>
              <a:t>Objetivo General DEL PROYECTO</a:t>
            </a:r>
          </a:p>
        </p:txBody>
      </p:sp>
      <p:sp>
        <p:nvSpPr>
          <p:cNvPr id="3" name="Marcador de contenido 2">
            <a:extLst>
              <a:ext uri="{FF2B5EF4-FFF2-40B4-BE49-F238E27FC236}">
                <a16:creationId xmlns:a16="http://schemas.microsoft.com/office/drawing/2014/main" id="{23D7C1BF-16E5-28E2-1BEF-DEE8CA258D12}"/>
              </a:ext>
            </a:extLst>
          </p:cNvPr>
          <p:cNvSpPr>
            <a:spLocks noGrp="1"/>
          </p:cNvSpPr>
          <p:nvPr>
            <p:ph sz="half" idx="1"/>
          </p:nvPr>
        </p:nvSpPr>
        <p:spPr>
          <a:xfrm>
            <a:off x="373225" y="1667933"/>
            <a:ext cx="11476654" cy="1507067"/>
          </a:xfrm>
        </p:spPr>
        <p:txBody>
          <a:bodyPr>
            <a:noAutofit/>
          </a:bodyPr>
          <a:lstStyle/>
          <a:p>
            <a:pPr marL="0" indent="0" algn="just">
              <a:lnSpc>
                <a:spcPct val="107000"/>
              </a:lnSpc>
              <a:spcAft>
                <a:spcPts val="800"/>
              </a:spcAft>
              <a:buNone/>
            </a:pPr>
            <a:r>
              <a:rPr lang="es-ES" sz="2400" kern="100" dirty="0">
                <a:solidFill>
                  <a:schemeClr val="tx1"/>
                </a:solidFill>
                <a:cs typeface="Times New Roman" panose="02020603050405020304" pitchFamily="18" charset="0"/>
              </a:rPr>
              <a:t>Predecir el ICA y evaluar su impacto en la subida o bajada de la temperatura sirviendo como una herramienta capaz de monitorear cuando las concentraciones de contaminantes atmosféricos son perjudiciales o no a la salud.</a:t>
            </a:r>
          </a:p>
        </p:txBody>
      </p:sp>
      <p:sp>
        <p:nvSpPr>
          <p:cNvPr id="7" name="Título 1">
            <a:extLst>
              <a:ext uri="{FF2B5EF4-FFF2-40B4-BE49-F238E27FC236}">
                <a16:creationId xmlns:a16="http://schemas.microsoft.com/office/drawing/2014/main" id="{6A22AFB7-DF0E-9445-6FD0-588E545454EB}"/>
              </a:ext>
            </a:extLst>
          </p:cNvPr>
          <p:cNvSpPr txBox="1">
            <a:spLocks/>
          </p:cNvSpPr>
          <p:nvPr/>
        </p:nvSpPr>
        <p:spPr>
          <a:xfrm>
            <a:off x="0" y="3171113"/>
            <a:ext cx="12192000" cy="1023776"/>
          </a:xfrm>
          <a:prstGeom prst="rect">
            <a:avLst/>
          </a:prstGeom>
          <a:effectLst/>
        </p:spPr>
        <p:txBody>
          <a:bodyPr vert="horz" lIns="91440" tIns="45720" rIns="91440" bIns="45720" rtlCol="0" anchor="ctr">
            <a:normAutofit lnSpcReduction="10000"/>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br>
              <a:rPr lang="es-ES" b="1" dirty="0"/>
            </a:br>
            <a:r>
              <a:rPr lang="es-ES" sz="2800" b="1" dirty="0"/>
              <a:t>Objetivos específicos</a:t>
            </a:r>
          </a:p>
        </p:txBody>
      </p:sp>
      <p:sp>
        <p:nvSpPr>
          <p:cNvPr id="8" name="Marcador de texto 2">
            <a:extLst>
              <a:ext uri="{FF2B5EF4-FFF2-40B4-BE49-F238E27FC236}">
                <a16:creationId xmlns:a16="http://schemas.microsoft.com/office/drawing/2014/main" id="{34E13226-8229-E292-D028-E56816F65E23}"/>
              </a:ext>
            </a:extLst>
          </p:cNvPr>
          <p:cNvSpPr txBox="1">
            <a:spLocks/>
          </p:cNvSpPr>
          <p:nvPr/>
        </p:nvSpPr>
        <p:spPr>
          <a:xfrm>
            <a:off x="373225" y="4445604"/>
            <a:ext cx="10127826" cy="2832274"/>
          </a:xfrm>
          <a:prstGeom prst="rect">
            <a:avLst/>
          </a:prstGeom>
        </p:spPr>
        <p:txBody>
          <a:bodyPr vert="horz" lIns="91440" tIns="45720" rIns="91440" bIns="45720" rtlCol="0" anchor="ctr">
            <a:normAutofit fontScale="25000" lnSpcReduction="20000"/>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pPr algn="just"/>
            <a:endParaRPr lang="es-ES" sz="7200" b="1" dirty="0">
              <a:solidFill>
                <a:schemeClr val="tx1"/>
              </a:solidFill>
            </a:endParaRPr>
          </a:p>
          <a:p>
            <a:pPr algn="just"/>
            <a:endParaRPr lang="es-ES" sz="7200" dirty="0">
              <a:solidFill>
                <a:schemeClr val="tx1"/>
              </a:solidFill>
            </a:endParaRPr>
          </a:p>
          <a:p>
            <a:pPr algn="just">
              <a:buFont typeface="Arial" panose="020B0604020202020204" pitchFamily="34" charset="0"/>
              <a:buChar char="•"/>
            </a:pPr>
            <a:r>
              <a:rPr lang="es-ES" sz="9600" dirty="0">
                <a:solidFill>
                  <a:schemeClr val="tx1"/>
                </a:solidFill>
              </a:rPr>
              <a:t>Proporcionar un análisis detallado del ICA en Madrid durante el periodo de 2019 a 2023.</a:t>
            </a:r>
          </a:p>
          <a:p>
            <a:pPr algn="just">
              <a:buFont typeface="Arial" panose="020B0604020202020204" pitchFamily="34" charset="0"/>
              <a:buChar char="•"/>
            </a:pPr>
            <a:r>
              <a:rPr lang="es-ES" sz="9600" dirty="0">
                <a:solidFill>
                  <a:schemeClr val="tx1"/>
                </a:solidFill>
              </a:rPr>
              <a:t>Identificar tendencias o cambios significativos. </a:t>
            </a:r>
          </a:p>
          <a:p>
            <a:pPr algn="just">
              <a:buFont typeface="Arial" panose="020B0604020202020204" pitchFamily="34" charset="0"/>
              <a:buChar char="•"/>
            </a:pPr>
            <a:r>
              <a:rPr lang="es-ES" sz="9600" dirty="0">
                <a:solidFill>
                  <a:schemeClr val="tx1"/>
                </a:solidFill>
              </a:rPr>
              <a:t>Explorar los patrones estacionales del ICA en Madrid.</a:t>
            </a:r>
          </a:p>
          <a:p>
            <a:pPr algn="just">
              <a:buFont typeface="Arial" panose="020B0604020202020204" pitchFamily="34" charset="0"/>
              <a:buChar char="•"/>
            </a:pPr>
            <a:r>
              <a:rPr lang="es-ES" sz="9600" dirty="0">
                <a:solidFill>
                  <a:schemeClr val="tx1"/>
                </a:solidFill>
              </a:rPr>
              <a:t>Generar modelos predictivos.</a:t>
            </a:r>
          </a:p>
          <a:p>
            <a:pPr>
              <a:lnSpc>
                <a:spcPct val="107000"/>
              </a:lnSpc>
              <a:spcAft>
                <a:spcPts val="800"/>
              </a:spcAft>
            </a:pPr>
            <a:endParaRPr lang="es-ES" sz="7200" kern="100" dirty="0">
              <a:ea typeface="Calibri" panose="020F0502020204030204" pitchFamily="34" charset="0"/>
              <a:cs typeface="Times New Roman" panose="02020603050405020304" pitchFamily="18" charset="0"/>
            </a:endParaRPr>
          </a:p>
          <a:p>
            <a:pPr>
              <a:lnSpc>
                <a:spcPct val="107000"/>
              </a:lnSpc>
              <a:spcAft>
                <a:spcPts val="800"/>
              </a:spcAft>
            </a:pPr>
            <a:endParaRPr lang="es-ES" sz="7200" kern="100" dirty="0">
              <a:ea typeface="Calibri" panose="020F0502020204030204" pitchFamily="34" charset="0"/>
              <a:cs typeface="Times New Roman" panose="02020603050405020304" pitchFamily="18" charset="0"/>
            </a:endParaRPr>
          </a:p>
          <a:p>
            <a:pPr>
              <a:lnSpc>
                <a:spcPct val="107000"/>
              </a:lnSpc>
              <a:spcAft>
                <a:spcPts val="800"/>
              </a:spcAft>
            </a:pPr>
            <a:r>
              <a:rPr lang="es-ES" sz="7200" kern="100" dirty="0">
                <a:ea typeface="Calibri" panose="020F0502020204030204" pitchFamily="34" charset="0"/>
                <a:cs typeface="Times New Roman" panose="02020603050405020304" pitchFamily="18" charset="0"/>
              </a:rPr>
              <a:t> </a:t>
            </a:r>
          </a:p>
          <a:p>
            <a:pPr>
              <a:lnSpc>
                <a:spcPct val="107000"/>
              </a:lnSpc>
              <a:spcAft>
                <a:spcPts val="800"/>
              </a:spcAft>
            </a:pPr>
            <a:r>
              <a:rPr lang="es-ES" sz="7200" kern="100" dirty="0">
                <a:ea typeface="Calibri" panose="020F0502020204030204" pitchFamily="34" charset="0"/>
                <a:cs typeface="Times New Roman" panose="02020603050405020304" pitchFamily="18" charset="0"/>
              </a:rPr>
              <a:t> </a:t>
            </a:r>
          </a:p>
          <a:p>
            <a:endParaRPr lang="es-ES" dirty="0"/>
          </a:p>
        </p:txBody>
      </p:sp>
    </p:spTree>
    <p:extLst>
      <p:ext uri="{BB962C8B-B14F-4D97-AF65-F5344CB8AC3E}">
        <p14:creationId xmlns:p14="http://schemas.microsoft.com/office/powerpoint/2010/main" val="6698265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DA9B053-AECD-EE83-2E68-5DF198673349}"/>
              </a:ext>
            </a:extLst>
          </p:cNvPr>
          <p:cNvSpPr>
            <a:spLocks noGrp="1"/>
          </p:cNvSpPr>
          <p:nvPr>
            <p:ph type="title"/>
          </p:nvPr>
        </p:nvSpPr>
        <p:spPr>
          <a:xfrm>
            <a:off x="2018490" y="167259"/>
            <a:ext cx="8534400" cy="1507067"/>
          </a:xfrm>
        </p:spPr>
        <p:txBody>
          <a:bodyPr/>
          <a:lstStyle/>
          <a:p>
            <a:pPr algn="ctr"/>
            <a:r>
              <a:rPr lang="es-ES" b="1"/>
              <a:t>Arquitectura del proyecto</a:t>
            </a:r>
          </a:p>
        </p:txBody>
      </p:sp>
      <p:graphicFrame>
        <p:nvGraphicFramePr>
          <p:cNvPr id="3" name="Diagrama 2">
            <a:extLst>
              <a:ext uri="{FF2B5EF4-FFF2-40B4-BE49-F238E27FC236}">
                <a16:creationId xmlns:a16="http://schemas.microsoft.com/office/drawing/2014/main" id="{2414083E-C08D-6C5A-E349-0CF600EC44DE}"/>
              </a:ext>
            </a:extLst>
          </p:cNvPr>
          <p:cNvGraphicFramePr/>
          <p:nvPr>
            <p:extLst>
              <p:ext uri="{D42A27DB-BD31-4B8C-83A1-F6EECF244321}">
                <p14:modId xmlns:p14="http://schemas.microsoft.com/office/powerpoint/2010/main" val="4226697390"/>
              </p:ext>
            </p:extLst>
          </p:nvPr>
        </p:nvGraphicFramePr>
        <p:xfrm>
          <a:off x="933063" y="1674326"/>
          <a:ext cx="10552922" cy="496388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091958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3F7E1E49-AD8E-061A-E5D0-E291806B3427}"/>
              </a:ext>
            </a:extLst>
          </p:cNvPr>
          <p:cNvSpPr>
            <a:spLocks noGrp="1"/>
          </p:cNvSpPr>
          <p:nvPr>
            <p:ph type="title"/>
          </p:nvPr>
        </p:nvSpPr>
        <p:spPr>
          <a:xfrm>
            <a:off x="639681" y="62693"/>
            <a:ext cx="11290250" cy="841463"/>
          </a:xfrm>
        </p:spPr>
        <p:txBody>
          <a:bodyPr>
            <a:noAutofit/>
          </a:bodyPr>
          <a:lstStyle/>
          <a:p>
            <a:pPr algn="ctr"/>
            <a:r>
              <a:rPr lang="es-ES" sz="3200" b="1" dirty="0" err="1"/>
              <a:t>Etl</a:t>
            </a:r>
            <a:r>
              <a:rPr lang="es-ES" sz="3200" b="1" dirty="0"/>
              <a:t> </a:t>
            </a:r>
            <a:br>
              <a:rPr lang="es-ES" sz="3200" b="1" dirty="0"/>
            </a:br>
            <a:r>
              <a:rPr lang="es-ES" sz="2000" b="1" dirty="0"/>
              <a:t>(extracción, transformación, limpieza)</a:t>
            </a:r>
          </a:p>
        </p:txBody>
      </p:sp>
      <p:sp>
        <p:nvSpPr>
          <p:cNvPr id="11" name="Título 2">
            <a:extLst>
              <a:ext uri="{FF2B5EF4-FFF2-40B4-BE49-F238E27FC236}">
                <a16:creationId xmlns:a16="http://schemas.microsoft.com/office/drawing/2014/main" id="{4989D221-D68D-D150-50D3-913CC48E62C1}"/>
              </a:ext>
            </a:extLst>
          </p:cNvPr>
          <p:cNvSpPr txBox="1">
            <a:spLocks/>
          </p:cNvSpPr>
          <p:nvPr/>
        </p:nvSpPr>
        <p:spPr>
          <a:xfrm>
            <a:off x="4717441" y="2887390"/>
            <a:ext cx="2757117" cy="446366"/>
          </a:xfrm>
          <a:prstGeom prst="rect">
            <a:avLst/>
          </a:prstGeom>
        </p:spPr>
        <p:txBody>
          <a:bodyPr vert="horz" lIns="109728" tIns="109728" rIns="109728" bIns="91440" rtlCol="0" anchor="b">
            <a:normAutofit fontScale="92500" lnSpcReduction="20000"/>
          </a:bodyPr>
          <a:lstStyle>
            <a:lvl1pPr algn="l" defTabSz="914400" rtl="0" eaLnBrk="1" latinLnBrk="0" hangingPunct="1">
              <a:lnSpc>
                <a:spcPct val="104000"/>
              </a:lnSpc>
              <a:spcBef>
                <a:spcPct val="0"/>
              </a:spcBef>
              <a:buNone/>
              <a:defRPr sz="3400" b="1" kern="1200" spc="150" baseline="0">
                <a:solidFill>
                  <a:schemeClr val="tx1">
                    <a:lumMod val="75000"/>
                    <a:lumOff val="25000"/>
                  </a:schemeClr>
                </a:solidFill>
                <a:latin typeface="+mj-lt"/>
                <a:ea typeface="+mj-ea"/>
                <a:cs typeface="+mj-cs"/>
              </a:defRPr>
            </a:lvl1pPr>
          </a:lstStyle>
          <a:p>
            <a:r>
              <a:rPr lang="es-ES" sz="2000" dirty="0"/>
              <a:t>TRANSFORMACIÓN</a:t>
            </a:r>
          </a:p>
        </p:txBody>
      </p:sp>
      <p:sp>
        <p:nvSpPr>
          <p:cNvPr id="2" name="Título 2">
            <a:extLst>
              <a:ext uri="{FF2B5EF4-FFF2-40B4-BE49-F238E27FC236}">
                <a16:creationId xmlns:a16="http://schemas.microsoft.com/office/drawing/2014/main" id="{609498E7-2A81-046B-5B7A-888589B1CFA1}"/>
              </a:ext>
            </a:extLst>
          </p:cNvPr>
          <p:cNvSpPr txBox="1">
            <a:spLocks/>
          </p:cNvSpPr>
          <p:nvPr/>
        </p:nvSpPr>
        <p:spPr>
          <a:xfrm>
            <a:off x="1533718" y="5315999"/>
            <a:ext cx="9233887" cy="1151681"/>
          </a:xfrm>
          <a:prstGeom prst="rect">
            <a:avLst/>
          </a:prstGeom>
        </p:spPr>
        <p:txBody>
          <a:bodyPr vert="horz" lIns="109728" tIns="109728" rIns="109728" bIns="91440" rtlCol="0" anchor="b">
            <a:normAutofit/>
          </a:bodyPr>
          <a:lstStyle>
            <a:lvl1pPr algn="l" defTabSz="914400" rtl="0" eaLnBrk="1" latinLnBrk="0" hangingPunct="1">
              <a:lnSpc>
                <a:spcPct val="104000"/>
              </a:lnSpc>
              <a:spcBef>
                <a:spcPct val="0"/>
              </a:spcBef>
              <a:buNone/>
              <a:defRPr sz="3400" b="1" kern="1200" spc="150" baseline="0">
                <a:solidFill>
                  <a:schemeClr val="tx1">
                    <a:lumMod val="75000"/>
                    <a:lumOff val="25000"/>
                  </a:schemeClr>
                </a:solidFill>
                <a:latin typeface="+mj-lt"/>
                <a:ea typeface="+mj-ea"/>
                <a:cs typeface="+mj-cs"/>
              </a:defRPr>
            </a:lvl1pPr>
          </a:lstStyle>
          <a:p>
            <a:pPr algn="ctr"/>
            <a:r>
              <a:rPr lang="es-ES" sz="2000" dirty="0"/>
              <a:t>FUENTES DE DATOS (Ayuntamiento de Madrid) </a:t>
            </a:r>
          </a:p>
          <a:p>
            <a:pPr algn="ctr"/>
            <a:r>
              <a:rPr lang="es-ES" sz="2000" b="0" dirty="0">
                <a:solidFill>
                  <a:schemeClr val="tx1"/>
                </a:solidFill>
                <a:hlinkClick r:id="rId2">
                  <a:extLst>
                    <a:ext uri="{A12FA001-AC4F-418D-AE19-62706E023703}">
                      <ahyp:hlinkClr xmlns:ahyp="http://schemas.microsoft.com/office/drawing/2018/hyperlinkcolor" val="tx"/>
                    </a:ext>
                  </a:extLst>
                </a:hlinkClick>
              </a:rPr>
              <a:t>Ayuntamiento de Madrid</a:t>
            </a:r>
            <a:r>
              <a:rPr lang="es-ES" sz="2000" b="0" dirty="0">
                <a:solidFill>
                  <a:schemeClr val="tx1"/>
                </a:solidFill>
              </a:rPr>
              <a:t> y </a:t>
            </a:r>
            <a:r>
              <a:rPr lang="es-ES" sz="2000" b="0" dirty="0">
                <a:solidFill>
                  <a:schemeClr val="tx1"/>
                </a:solidFill>
                <a:hlinkClick r:id="rId3">
                  <a:extLst>
                    <a:ext uri="{A12FA001-AC4F-418D-AE19-62706E023703}">
                      <ahyp:hlinkClr xmlns:ahyp="http://schemas.microsoft.com/office/drawing/2018/hyperlinkcolor" val="tx"/>
                    </a:ext>
                  </a:extLst>
                </a:hlinkClick>
              </a:rPr>
              <a:t>Datos (CSV)</a:t>
            </a:r>
            <a:endParaRPr lang="es-ES" sz="2000" b="0" dirty="0">
              <a:solidFill>
                <a:schemeClr val="tx1"/>
              </a:solidFill>
            </a:endParaRPr>
          </a:p>
        </p:txBody>
      </p:sp>
      <p:sp>
        <p:nvSpPr>
          <p:cNvPr id="16" name="Título 2">
            <a:extLst>
              <a:ext uri="{FF2B5EF4-FFF2-40B4-BE49-F238E27FC236}">
                <a16:creationId xmlns:a16="http://schemas.microsoft.com/office/drawing/2014/main" id="{7ABEBED0-46BA-58D8-87B6-69C2CE5AEB9A}"/>
              </a:ext>
            </a:extLst>
          </p:cNvPr>
          <p:cNvSpPr txBox="1">
            <a:spLocks/>
          </p:cNvSpPr>
          <p:nvPr/>
        </p:nvSpPr>
        <p:spPr>
          <a:xfrm>
            <a:off x="639681" y="195124"/>
            <a:ext cx="11290250" cy="841463"/>
          </a:xfrm>
          <a:prstGeom prst="rect">
            <a:avLst/>
          </a:prstGeom>
          <a:effectLst/>
        </p:spPr>
        <p:txBody>
          <a:bodyPr vert="horz" lIns="91440" tIns="45720" rIns="91440" bIns="45720" rtlCol="0" anchor="b">
            <a:noAutofit/>
          </a:bodyPr>
          <a:lstStyle>
            <a:lvl1pPr algn="l" defTabSz="457200" rtl="0" eaLnBrk="1" latinLnBrk="0" hangingPunct="1">
              <a:spcBef>
                <a:spcPct val="0"/>
              </a:spcBef>
              <a:buNone/>
              <a:defRPr sz="24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endParaRPr lang="es-ES" sz="3200" b="1" dirty="0"/>
          </a:p>
        </p:txBody>
      </p:sp>
      <p:pic>
        <p:nvPicPr>
          <p:cNvPr id="18" name="Imagen 17" descr="Pantalla de computadora&#10;&#10;Descripción generada automáticamente con confianza media">
            <a:extLst>
              <a:ext uri="{FF2B5EF4-FFF2-40B4-BE49-F238E27FC236}">
                <a16:creationId xmlns:a16="http://schemas.microsoft.com/office/drawing/2014/main" id="{AB580047-B2B4-F492-EFFF-5D95292BC5AD}"/>
              </a:ext>
            </a:extLst>
          </p:cNvPr>
          <p:cNvPicPr>
            <a:picLocks noChangeAspect="1"/>
          </p:cNvPicPr>
          <p:nvPr/>
        </p:nvPicPr>
        <p:blipFill rotWithShape="1">
          <a:blip r:embed="rId4">
            <a:extLst>
              <a:ext uri="{28A0092B-C50C-407E-A947-70E740481C1C}">
                <a14:useLocalDpi xmlns:a14="http://schemas.microsoft.com/office/drawing/2010/main" val="0"/>
              </a:ext>
            </a:extLst>
          </a:blip>
          <a:srcRect l="2338" t="31750" r="3040" b="49322"/>
          <a:stretch/>
        </p:blipFill>
        <p:spPr>
          <a:xfrm>
            <a:off x="639681" y="1081664"/>
            <a:ext cx="11021962" cy="1672304"/>
          </a:xfrm>
          <a:prstGeom prst="rect">
            <a:avLst/>
          </a:prstGeom>
        </p:spPr>
      </p:pic>
      <p:pic>
        <p:nvPicPr>
          <p:cNvPr id="34" name="Imagen 33">
            <a:extLst>
              <a:ext uri="{FF2B5EF4-FFF2-40B4-BE49-F238E27FC236}">
                <a16:creationId xmlns:a16="http://schemas.microsoft.com/office/drawing/2014/main" id="{C389F1DF-C167-268C-919E-F7259318B361}"/>
              </a:ext>
            </a:extLst>
          </p:cNvPr>
          <p:cNvPicPr>
            <a:picLocks noChangeAspect="1"/>
          </p:cNvPicPr>
          <p:nvPr/>
        </p:nvPicPr>
        <p:blipFill rotWithShape="1">
          <a:blip r:embed="rId5"/>
          <a:srcRect l="1683" t="30759" r="8418" b="42940"/>
          <a:stretch/>
        </p:blipFill>
        <p:spPr>
          <a:xfrm>
            <a:off x="615781" y="3466187"/>
            <a:ext cx="10960433" cy="2077676"/>
          </a:xfrm>
          <a:prstGeom prst="rect">
            <a:avLst/>
          </a:prstGeom>
        </p:spPr>
      </p:pic>
    </p:spTree>
    <p:extLst>
      <p:ext uri="{BB962C8B-B14F-4D97-AF65-F5344CB8AC3E}">
        <p14:creationId xmlns:p14="http://schemas.microsoft.com/office/powerpoint/2010/main" val="24353805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B4EB29F-D8A6-A591-4CC2-C8F368CC8DF8}"/>
              </a:ext>
            </a:extLst>
          </p:cNvPr>
          <p:cNvSpPr>
            <a:spLocks noGrp="1"/>
          </p:cNvSpPr>
          <p:nvPr>
            <p:ph type="title"/>
          </p:nvPr>
        </p:nvSpPr>
        <p:spPr>
          <a:xfrm>
            <a:off x="1654596" y="269895"/>
            <a:ext cx="8534400" cy="1507067"/>
          </a:xfrm>
        </p:spPr>
        <p:txBody>
          <a:bodyPr>
            <a:normAutofit fontScale="90000"/>
          </a:bodyPr>
          <a:lstStyle/>
          <a:p>
            <a:pPr algn="ctr"/>
            <a:r>
              <a:rPr lang="es-ES" b="1"/>
              <a:t>TRATAMIENTO DE OUTLIERS</a:t>
            </a:r>
            <a:br>
              <a:rPr lang="es-ES" b="1"/>
            </a:br>
            <a:r>
              <a:rPr lang="es-ES" b="1"/>
              <a:t>(Técnica del Rango Intercuartílico)</a:t>
            </a:r>
          </a:p>
        </p:txBody>
      </p:sp>
      <p:sp>
        <p:nvSpPr>
          <p:cNvPr id="3" name="Marcador de contenido 2">
            <a:extLst>
              <a:ext uri="{FF2B5EF4-FFF2-40B4-BE49-F238E27FC236}">
                <a16:creationId xmlns:a16="http://schemas.microsoft.com/office/drawing/2014/main" id="{2AB3981B-D2F5-350C-0EEA-6270050F72B8}"/>
              </a:ext>
            </a:extLst>
          </p:cNvPr>
          <p:cNvSpPr>
            <a:spLocks noGrp="1"/>
          </p:cNvSpPr>
          <p:nvPr>
            <p:ph sz="half" idx="1"/>
          </p:nvPr>
        </p:nvSpPr>
        <p:spPr/>
        <p:txBody>
          <a:bodyPr/>
          <a:lstStyle/>
          <a:p>
            <a:r>
              <a:rPr lang="es-ES" dirty="0">
                <a:solidFill>
                  <a:schemeClr val="tx1"/>
                </a:solidFill>
              </a:rPr>
              <a:t>ANTES DEL TRATAMIENTO</a:t>
            </a:r>
          </a:p>
        </p:txBody>
      </p:sp>
      <p:sp>
        <p:nvSpPr>
          <p:cNvPr id="4" name="Marcador de contenido 3">
            <a:extLst>
              <a:ext uri="{FF2B5EF4-FFF2-40B4-BE49-F238E27FC236}">
                <a16:creationId xmlns:a16="http://schemas.microsoft.com/office/drawing/2014/main" id="{FB380CA4-17E1-5F98-CC35-0B549FFDBEF2}"/>
              </a:ext>
            </a:extLst>
          </p:cNvPr>
          <p:cNvSpPr>
            <a:spLocks noGrp="1"/>
          </p:cNvSpPr>
          <p:nvPr>
            <p:ph sz="half" idx="2"/>
          </p:nvPr>
        </p:nvSpPr>
        <p:spPr/>
        <p:txBody>
          <a:bodyPr/>
          <a:lstStyle/>
          <a:p>
            <a:r>
              <a:rPr lang="es-ES" dirty="0">
                <a:solidFill>
                  <a:schemeClr val="tx1"/>
                </a:solidFill>
              </a:rPr>
              <a:t>DEPUÉS DEL TRATAMIENTO</a:t>
            </a:r>
          </a:p>
        </p:txBody>
      </p:sp>
      <p:pic>
        <p:nvPicPr>
          <p:cNvPr id="7" name="Imagen 6" descr="Gráfico, Gráfico de cajas y bigotes&#10;&#10;Descripción generada automáticamente">
            <a:extLst>
              <a:ext uri="{FF2B5EF4-FFF2-40B4-BE49-F238E27FC236}">
                <a16:creationId xmlns:a16="http://schemas.microsoft.com/office/drawing/2014/main" id="{F65267F3-A96E-40AF-5A22-911FC04B57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211" y="2906485"/>
            <a:ext cx="4851282" cy="3242388"/>
          </a:xfrm>
          <a:prstGeom prst="rect">
            <a:avLst/>
          </a:prstGeom>
        </p:spPr>
      </p:pic>
      <p:pic>
        <p:nvPicPr>
          <p:cNvPr id="10" name="Imagen 9" descr="Gráfico, Gráfico de cajas y bigotes&#10;&#10;Descripción generada automáticamente">
            <a:extLst>
              <a:ext uri="{FF2B5EF4-FFF2-40B4-BE49-F238E27FC236}">
                <a16:creationId xmlns:a16="http://schemas.microsoft.com/office/drawing/2014/main" id="{A499FCEE-6990-AD33-52CF-7C9522DC2C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46791" y="2906485"/>
            <a:ext cx="4886182" cy="3265714"/>
          </a:xfrm>
          <a:prstGeom prst="rect">
            <a:avLst/>
          </a:prstGeom>
        </p:spPr>
      </p:pic>
    </p:spTree>
    <p:extLst>
      <p:ext uri="{BB962C8B-B14F-4D97-AF65-F5344CB8AC3E}">
        <p14:creationId xmlns:p14="http://schemas.microsoft.com/office/powerpoint/2010/main" val="14361780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4918A1-E6B9-4D21-31B3-27E249D3A80D}"/>
              </a:ext>
            </a:extLst>
          </p:cNvPr>
          <p:cNvSpPr>
            <a:spLocks noGrp="1"/>
          </p:cNvSpPr>
          <p:nvPr>
            <p:ph type="title"/>
          </p:nvPr>
        </p:nvSpPr>
        <p:spPr>
          <a:xfrm>
            <a:off x="1598612" y="240306"/>
            <a:ext cx="8534400" cy="1507067"/>
          </a:xfrm>
        </p:spPr>
        <p:txBody>
          <a:bodyPr>
            <a:normAutofit/>
          </a:bodyPr>
          <a:lstStyle/>
          <a:p>
            <a:pPr algn="ctr"/>
            <a:r>
              <a:rPr lang="es-ES" b="1" dirty="0"/>
              <a:t>Eda - UNIVARIANTE</a:t>
            </a:r>
            <a:br>
              <a:rPr lang="es-ES" dirty="0"/>
            </a:br>
            <a:endParaRPr lang="es-ES" sz="2000" dirty="0"/>
          </a:p>
        </p:txBody>
      </p:sp>
      <p:pic>
        <p:nvPicPr>
          <p:cNvPr id="7" name="Marcador de contenido 6" descr="Gráfico, Gráfico de barras, Gráfico en cascada&#10;&#10;Descripción generada automáticamente">
            <a:extLst>
              <a:ext uri="{FF2B5EF4-FFF2-40B4-BE49-F238E27FC236}">
                <a16:creationId xmlns:a16="http://schemas.microsoft.com/office/drawing/2014/main" id="{F5C695D9-85B5-31EC-9685-AA7AB530C980}"/>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34155" y="1368071"/>
            <a:ext cx="6112452" cy="4558614"/>
          </a:xfrm>
        </p:spPr>
      </p:pic>
      <p:pic>
        <p:nvPicPr>
          <p:cNvPr id="14" name="Imagen 13" descr="Gráfico, Gráfico de líneas&#10;&#10;Descripción generada automáticamente">
            <a:extLst>
              <a:ext uri="{FF2B5EF4-FFF2-40B4-BE49-F238E27FC236}">
                <a16:creationId xmlns:a16="http://schemas.microsoft.com/office/drawing/2014/main" id="{6F515467-08A4-66D9-BD73-C4992FD2677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39896" y="2413486"/>
            <a:ext cx="4860426" cy="2467783"/>
          </a:xfrm>
          <a:prstGeom prst="rect">
            <a:avLst/>
          </a:prstGeom>
        </p:spPr>
      </p:pic>
    </p:spTree>
    <p:extLst>
      <p:ext uri="{BB962C8B-B14F-4D97-AF65-F5344CB8AC3E}">
        <p14:creationId xmlns:p14="http://schemas.microsoft.com/office/powerpoint/2010/main" val="598705814"/>
      </p:ext>
    </p:extLst>
  </p:cSld>
  <p:clrMapOvr>
    <a:masterClrMapping/>
  </p:clrMapOvr>
</p:sld>
</file>

<file path=ppt/theme/theme1.xml><?xml version="1.0" encoding="utf-8"?>
<a:theme xmlns:a="http://schemas.openxmlformats.org/drawingml/2006/main" name="Sector">
  <a:themeElements>
    <a:clrScheme name="Sector">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ector">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ector">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0DC13F71CF548409ECF7DC49923DB7E" ma:contentTypeVersion="3" ma:contentTypeDescription="Create a new document." ma:contentTypeScope="" ma:versionID="caa881a71e250658a8d7a7d4bb59a476">
  <xsd:schema xmlns:xsd="http://www.w3.org/2001/XMLSchema" xmlns:xs="http://www.w3.org/2001/XMLSchema" xmlns:p="http://schemas.microsoft.com/office/2006/metadata/properties" xmlns:ns3="3b62d5a0-4150-4e89-9146-5a11466b5ba4" targetNamespace="http://schemas.microsoft.com/office/2006/metadata/properties" ma:root="true" ma:fieldsID="9a2d839740722f1f6588e426847fa0f5" ns3:_="">
    <xsd:import namespace="3b62d5a0-4150-4e89-9146-5a11466b5ba4"/>
    <xsd:element name="properties">
      <xsd:complexType>
        <xsd:sequence>
          <xsd:element name="documentManagement">
            <xsd:complexType>
              <xsd:all>
                <xsd:element ref="ns3:MediaServiceMetadata" minOccurs="0"/>
                <xsd:element ref="ns3:MediaServiceFastMetadata"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b62d5a0-4150-4e89-9146-5a11466b5ba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4A6FEF4-4A6A-4DA4-9D8F-5EC2A2E15B5D}">
  <ds:schemaRefs>
    <ds:schemaRef ds:uri="http://schemas.microsoft.com/sharepoint/v3/contenttype/forms"/>
  </ds:schemaRefs>
</ds:datastoreItem>
</file>

<file path=customXml/itemProps2.xml><?xml version="1.0" encoding="utf-8"?>
<ds:datastoreItem xmlns:ds="http://schemas.openxmlformats.org/officeDocument/2006/customXml" ds:itemID="{15B82E5B-ADB0-4FE5-8981-7952DEB5ED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b62d5a0-4150-4e89-9146-5a11466b5ba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C4C3E9E-90EC-4C07-BF6C-F853CF3EBB69}">
  <ds:schemaRefs>
    <ds:schemaRef ds:uri="http://schemas.microsoft.com/office/infopath/2007/PartnerControls"/>
    <ds:schemaRef ds:uri="http://schemas.microsoft.com/office/2006/documentManagement/types"/>
    <ds:schemaRef ds:uri="http://schemas.microsoft.com/office/2006/metadata/properties"/>
    <ds:schemaRef ds:uri="3b62d5a0-4150-4e89-9146-5a11466b5ba4"/>
    <ds:schemaRef ds:uri="http://purl.org/dc/elements/1.1/"/>
    <ds:schemaRef ds:uri="http://www.w3.org/XML/1998/namespace"/>
    <ds:schemaRef ds:uri="http://schemas.openxmlformats.org/package/2006/metadata/core-properties"/>
    <ds:schemaRef ds:uri="http://purl.org/dc/dcmitype/"/>
    <ds:schemaRef ds:uri="http://purl.org/dc/terms/"/>
  </ds:schemaRefs>
</ds:datastoreItem>
</file>

<file path=docProps/app.xml><?xml version="1.0" encoding="utf-8"?>
<Properties xmlns="http://schemas.openxmlformats.org/officeDocument/2006/extended-properties" xmlns:vt="http://schemas.openxmlformats.org/officeDocument/2006/docPropsVTypes">
  <Template>Segmento</Template>
  <TotalTime>795</TotalTime>
  <Words>677</Words>
  <Application>Microsoft Office PowerPoint</Application>
  <PresentationFormat>Panorámica</PresentationFormat>
  <Paragraphs>116</Paragraphs>
  <Slides>21</Slides>
  <Notes>5</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21</vt:i4>
      </vt:variant>
    </vt:vector>
  </HeadingPairs>
  <TitlesOfParts>
    <vt:vector size="30" baseType="lpstr">
      <vt:lpstr>Arial</vt:lpstr>
      <vt:lpstr>Britannic Bold</vt:lpstr>
      <vt:lpstr>Calibri</vt:lpstr>
      <vt:lpstr>Century Gothic</vt:lpstr>
      <vt:lpstr>Consolas</vt:lpstr>
      <vt:lpstr>Courier New</vt:lpstr>
      <vt:lpstr>Times New Roman</vt:lpstr>
      <vt:lpstr>Wingdings 3</vt:lpstr>
      <vt:lpstr>Sector</vt:lpstr>
      <vt:lpstr>Calidad del Aire   EN Madrid (01/01/2019 a 31/05/2023)</vt:lpstr>
      <vt:lpstr>Índice</vt:lpstr>
      <vt:lpstr>Introducción Problema identificado</vt:lpstr>
      <vt:lpstr>Introducción Solución</vt:lpstr>
      <vt:lpstr>objetivo Objetivo General DEL PROYECTO</vt:lpstr>
      <vt:lpstr>Arquitectura del proyecto</vt:lpstr>
      <vt:lpstr>Etl  (extracción, transformación, limpieza)</vt:lpstr>
      <vt:lpstr>TRATAMIENTO DE OUTLIERS (Técnica del Rango Intercuartílico)</vt:lpstr>
      <vt:lpstr>Eda - UNIVARIANTE </vt:lpstr>
      <vt:lpstr>Eda - BIVARIANTE</vt:lpstr>
      <vt:lpstr>Eda - MULTIVARIANTE</vt:lpstr>
      <vt:lpstr>MODELOS PREDICTIVOS (Regresión Lineal Simple)</vt:lpstr>
      <vt:lpstr>Eda - ARIMA </vt:lpstr>
      <vt:lpstr>modelo - ARIMA </vt:lpstr>
      <vt:lpstr>Predicciones - ARIMA</vt:lpstr>
      <vt:lpstr>CONCLUSIONES</vt:lpstr>
      <vt:lpstr>recomendaciones</vt:lpstr>
      <vt:lpstr>INFORME POWER bi  Estaciones de medida</vt:lpstr>
      <vt:lpstr>INFORME POWER bi  análisis de los contaminantes</vt:lpstr>
      <vt:lpstr>INFORME POWER bi   Elementos influyentes en la temperatura</vt:lpstr>
      <vt:lpstr>Gracias …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CALIDAD DEL AIRE EN MADRID</dc:title>
  <dc:creator>Emma Montalbán Alvaro</dc:creator>
  <cp:lastModifiedBy>María</cp:lastModifiedBy>
  <cp:revision>15</cp:revision>
  <dcterms:created xsi:type="dcterms:W3CDTF">2023-07-02T15:16:22Z</dcterms:created>
  <dcterms:modified xsi:type="dcterms:W3CDTF">2025-02-03T16:12:45Z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0x010100D0DC13F71CF548409ECF7DC49923DB7E</vt:lpwstr>
  </property>
</Properties>
</file>